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D07E83-7666-4764-9092-FA503FEE524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CE41BD-90C5-446C-817A-AFF51651778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solve linear equations.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– Section 0 “Solving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3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Solving Equations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43000" y="1676400"/>
            <a:ext cx="6934200" cy="121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Solve the following equations. Show all work! 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90600" y="2895600"/>
                <a:ext cx="6019800" cy="3096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−12=−20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endParaRPr lang="en-US" b="0" dirty="0" smtClean="0"/>
              </a:p>
              <a:p>
                <a:r>
                  <a:rPr lang="en-US" dirty="0" smtClean="0"/>
                  <a:t>2</a:t>
                </a:r>
                <a:r>
                  <a:rPr lang="en-US" dirty="0"/>
                  <a:t>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=−6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pPr marL="342900" indent="-3429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−8=−2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342900" indent="-342900">
                  <a:buAutoNum type="arabicPeriod" startAt="3"/>
                </a:pPr>
                <a:endParaRPr lang="en-US" b="0" i="1" dirty="0" smtClean="0">
                  <a:latin typeface="Cambria Math"/>
                </a:endParaRPr>
              </a:p>
              <a:p>
                <a:pPr marL="342900" indent="-342900">
                  <a:buAutoNum type="arabicPeriod" startAt="3"/>
                </a:pPr>
                <a:endParaRPr lang="en-US" b="0" i="1" dirty="0" smtClean="0">
                  <a:latin typeface="Cambria Math"/>
                </a:endParaRPr>
              </a:p>
              <a:p>
                <a:pPr marL="342900" indent="-342900">
                  <a:buAutoNum type="arabicPeriod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95600"/>
                <a:ext cx="6019800" cy="3096938"/>
              </a:xfrm>
              <a:prstGeom prst="rect">
                <a:avLst/>
              </a:prstGeom>
              <a:blipFill rotWithShape="1">
                <a:blip r:embed="rId2"/>
                <a:stretch>
                  <a:fillRect l="-912" t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45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66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88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Unit 1 – Section 0 “Solving Equations”</vt:lpstr>
      <vt:lpstr>Solving Equations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Section 0 “Solving Equations”</dc:title>
  <dc:creator>User</dc:creator>
  <cp:lastModifiedBy>User</cp:lastModifiedBy>
  <cp:revision>1</cp:revision>
  <dcterms:created xsi:type="dcterms:W3CDTF">2016-08-12T20:48:00Z</dcterms:created>
  <dcterms:modified xsi:type="dcterms:W3CDTF">2016-08-12T20:55:28Z</dcterms:modified>
</cp:coreProperties>
</file>