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B683-C534-4F52-9C9A-1D5132941143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483D73-9F8A-4BF2-9FFD-A18EC8599A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B683-C534-4F52-9C9A-1D5132941143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3D73-9F8A-4BF2-9FFD-A18EC8599A8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9483D73-9F8A-4BF2-9FFD-A18EC8599A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B683-C534-4F52-9C9A-1D5132941143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B683-C534-4F52-9C9A-1D5132941143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9483D73-9F8A-4BF2-9FFD-A18EC8599A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B683-C534-4F52-9C9A-1D5132941143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483D73-9F8A-4BF2-9FFD-A18EC8599A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E90B683-C534-4F52-9C9A-1D5132941143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3D73-9F8A-4BF2-9FFD-A18EC8599A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B683-C534-4F52-9C9A-1D5132941143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9483D73-9F8A-4BF2-9FFD-A18EC8599A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B683-C534-4F52-9C9A-1D5132941143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9483D73-9F8A-4BF2-9FFD-A18EC8599A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B683-C534-4F52-9C9A-1D5132941143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483D73-9F8A-4BF2-9FFD-A18EC8599A8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483D73-9F8A-4BF2-9FFD-A18EC8599A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0B683-C534-4F52-9C9A-1D5132941143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9483D73-9F8A-4BF2-9FFD-A18EC8599A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E90B683-C534-4F52-9C9A-1D5132941143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E90B683-C534-4F52-9C9A-1D5132941143}" type="datetimeFigureOut">
              <a:rPr lang="en-US" smtClean="0"/>
              <a:t>8/4/2016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483D73-9F8A-4BF2-9FFD-A18EC8599A8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Objective</a:t>
            </a:r>
          </a:p>
          <a:p>
            <a:endParaRPr lang="en-US" b="1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To interpret linear graphs.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To write a linear function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1.4  “Applications of Linear Functions and Linear Regression”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685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Applying Linear Functions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i="1" dirty="0" smtClean="0"/>
                  <a:t>When a real world situation can be modeled with a linear equation, its graph can be analyzed to find and predict specific information about the situation.</a:t>
                </a:r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𝑚𝑥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i="1" dirty="0" smtClean="0"/>
              </a:p>
              <a:p>
                <a:pPr marL="0" indent="0">
                  <a:buNone/>
                </a:pPr>
                <a:r>
                  <a:rPr lang="en-US" i="1" dirty="0" smtClean="0"/>
                  <a:t>M=slope</a:t>
                </a:r>
              </a:p>
              <a:p>
                <a:pPr marL="0" indent="0">
                  <a:buNone/>
                </a:pPr>
                <a:r>
                  <a:rPr lang="en-US" i="1" dirty="0" smtClean="0"/>
                  <a:t>B= y-intercept</a:t>
                </a:r>
              </a:p>
              <a:p>
                <a:pPr marL="0" indent="0">
                  <a:buNone/>
                </a:pPr>
                <a:endParaRPr lang="en-US" i="1" dirty="0" smtClean="0"/>
              </a:p>
              <a:p>
                <a:pPr marL="0" indent="0">
                  <a:buNone/>
                </a:pPr>
                <a:r>
                  <a:rPr lang="en-US" b="1" i="1" u="sng" dirty="0" smtClean="0"/>
                  <a:t>Words associated with slope</a:t>
                </a:r>
                <a:r>
                  <a:rPr lang="en-US" i="1" dirty="0" smtClean="0"/>
                  <a:t>:, proportion, rate of change, per, each</a:t>
                </a:r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b="1" i="1" u="sng" dirty="0" smtClean="0"/>
                  <a:t>Words associated with y-intercept</a:t>
                </a:r>
                <a:r>
                  <a:rPr lang="en-US" i="1" dirty="0" smtClean="0"/>
                  <a:t>: starting point, at, total</a:t>
                </a:r>
                <a:endParaRPr lang="en-US" i="1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360" t="-1823" r="-25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Directions</a:t>
            </a:r>
            <a:r>
              <a:rPr lang="en-US" i="1" dirty="0" smtClean="0"/>
              <a:t>: Model each situation with a linear function and graph.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A health food store has 15 bottles of one vitamin in stock. The manufacturer ships these vitamins in boxes of 20. Write a linear function that relates the number of boxes to the total number of bottles of this vitamin at the store. 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A spring goods store sells cans of tennis balls. There are 3 tennis balls in each can. The coach of the tennis team is buying supplies. Write a linear function that relates the number of cans to the total number of tennis balls. Graph the function.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58168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Applying Linear Functions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Directions</a:t>
            </a:r>
            <a:r>
              <a:rPr lang="en-US" i="1" dirty="0" smtClean="0"/>
              <a:t>: Model each situation with a linear function and a graph. It is reasonable to include negative numbers in the range?</a:t>
            </a:r>
          </a:p>
          <a:p>
            <a:pPr marL="514350" indent="-514350">
              <a:buAutoNum type="arabicPeriod"/>
            </a:pPr>
            <a:endParaRPr lang="en-US" i="1" dirty="0"/>
          </a:p>
          <a:p>
            <a:pPr marL="514350" indent="-514350">
              <a:buAutoNum type="arabicPeriod"/>
            </a:pPr>
            <a:r>
              <a:rPr lang="en-US" i="1" dirty="0" smtClean="0"/>
              <a:t>A gas station that fills portable propane tanks (such as are used for camping and for outdoor barbecues) charge $2.60 per gallon.</a:t>
            </a:r>
          </a:p>
          <a:p>
            <a:pPr marL="514350" indent="-514350">
              <a:buAutoNum type="arabicPeriod"/>
            </a:pPr>
            <a:endParaRPr lang="en-US" i="1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The weight of a bucket of golf balls is a function of the number of balls, each of which weights 1.6 oz. The bucket itself weights 2 lbs.</a:t>
            </a:r>
          </a:p>
          <a:p>
            <a:pPr marL="514350" indent="-514350">
              <a:buAutoNum type="arabicPeriod"/>
            </a:pPr>
            <a:endParaRPr lang="en-US" i="1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A newly started high school hopes to enroll 80 students in its first year and to increase enrollment by 40 students per year over the next five years.</a:t>
            </a:r>
          </a:p>
          <a:p>
            <a:pPr marL="514350" indent="-514350">
              <a:buAutoNum type="arabicPeriod"/>
            </a:pPr>
            <a:endParaRPr lang="en-US" i="1" dirty="0" smtClean="0"/>
          </a:p>
          <a:p>
            <a:pPr marL="514350" indent="-514350">
              <a:buAutoNum type="arabicPeriod"/>
            </a:pP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4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en-US" i="1" dirty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𝑦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𝑚𝑥</m:t>
                      </m:r>
                      <m:r>
                        <a:rPr lang="en-US" i="1">
                          <a:latin typeface="Cambria Math"/>
                        </a:rPr>
                        <m:t>+</m:t>
                      </m:r>
                      <m:r>
                        <a:rPr lang="en-US" i="1"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US" i="1" dirty="0"/>
              </a:p>
              <a:p>
                <a:pPr marL="0" indent="0">
                  <a:buNone/>
                </a:pPr>
                <a:r>
                  <a:rPr lang="en-US" i="1" dirty="0"/>
                  <a:t>M=slope</a:t>
                </a:r>
              </a:p>
              <a:p>
                <a:pPr marL="0" indent="0">
                  <a:buNone/>
                </a:pPr>
                <a:r>
                  <a:rPr lang="en-US" i="1" dirty="0"/>
                  <a:t>B= y-intercept</a:t>
                </a:r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b="1" i="1" u="sng" dirty="0"/>
                  <a:t>Words associated with slope</a:t>
                </a:r>
                <a:r>
                  <a:rPr lang="en-US" i="1" dirty="0"/>
                  <a:t>:, proportion, rate of change, per, each</a:t>
                </a:r>
              </a:p>
              <a:p>
                <a:pPr marL="0" indent="0">
                  <a:buNone/>
                </a:pPr>
                <a:endParaRPr lang="en-US" i="1" dirty="0"/>
              </a:p>
              <a:p>
                <a:pPr marL="0" indent="0">
                  <a:buNone/>
                </a:pPr>
                <a:r>
                  <a:rPr lang="en-US" b="1" i="1" u="sng" dirty="0"/>
                  <a:t>Words associated with y-intercept</a:t>
                </a:r>
                <a:r>
                  <a:rPr lang="en-US" i="1" dirty="0"/>
                  <a:t>: starting point, at, </a:t>
                </a:r>
                <a:r>
                  <a:rPr lang="en-US" i="1" dirty="0" smtClean="0"/>
                  <a:t>total</a:t>
                </a:r>
                <a:endParaRPr lang="en-US" i="1" dirty="0"/>
              </a:p>
            </p:txBody>
          </p:sp>
        </mc:Choice>
        <mc:Fallback xmlns="">
          <p:sp>
            <p:nvSpPr>
              <p:cNvPr id="9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911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453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</TotalTime>
  <Words>345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1.4  “Applications of Linear Functions and Linear Regression”</vt:lpstr>
      <vt:lpstr>Applying Linear Functions</vt:lpstr>
      <vt:lpstr>Applying Linear Functions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Section 3 “Applying Linear Functions”</dc:title>
  <dc:creator>User</dc:creator>
  <cp:lastModifiedBy>User</cp:lastModifiedBy>
  <cp:revision>7</cp:revision>
  <dcterms:created xsi:type="dcterms:W3CDTF">2013-10-17T20:47:04Z</dcterms:created>
  <dcterms:modified xsi:type="dcterms:W3CDTF">2016-08-04T22:28:50Z</dcterms:modified>
</cp:coreProperties>
</file>