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6" r:id="rId3"/>
    <p:sldId id="264" r:id="rId4"/>
    <p:sldId id="257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71120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1338" cy="469900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9075" y="0"/>
            <a:ext cx="3081338" cy="469900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r">
              <a:defRPr sz="1200"/>
            </a:lvl1pPr>
          </a:lstStyle>
          <a:p>
            <a:pPr>
              <a:defRPr/>
            </a:pPr>
            <a:fld id="{D54FA743-E4C3-4863-9582-5BB2A0F115FF}" type="datetimeFigureOut">
              <a:rPr lang="en-US"/>
              <a:pPr>
                <a:defRPr/>
              </a:pPr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513"/>
            <a:ext cx="3081338" cy="469900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9075" y="8926513"/>
            <a:ext cx="3081338" cy="469900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r">
              <a:defRPr sz="1200"/>
            </a:lvl1pPr>
          </a:lstStyle>
          <a:p>
            <a:pPr>
              <a:defRPr/>
            </a:pPr>
            <a:fld id="{0EE11FF9-9E9A-49AB-9ACE-DE04018E8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00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597B-BCE0-42C0-B014-82ECE95A386D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136553-F8BD-47F3-BBE4-B28BA7F3F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14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D908-67AF-41BD-8685-472421E7C925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9A401-CA3A-4B0D-B96A-D3180207D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3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DF3C-E563-4159-B6E5-3A0643B74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D307-C2A6-4E38-9DCB-D7969CF0EB52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09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AE050-E421-46F2-9484-E23C33863D7B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365E2-4290-41CC-8A08-BFD34778A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43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6EE64-440F-438A-A4DA-6FA4BAB319E0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7178A22-2D54-4C37-A2EE-3839CA8262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52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F9C0-3F6A-4D9A-8B1C-F16B16697FF2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44C5-A651-457D-8711-2674485DC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63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613A-CFCC-4CE7-82FE-4C1C8D690EEF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89626FE-BCAA-48A9-930E-29947AB47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98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55B0B-D22C-4A0E-9E9B-504DA03DDDBF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CEB56-D376-41F3-9BB5-8934BB887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24B8-49FC-4844-A08E-2B916E3C581E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24F4C0-CECE-4C64-9432-677241E32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8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B61787-B313-4E65-8795-16886A352B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FC4F4-56BA-41EE-B5B9-90794B1575A2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86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4B19-35B7-4A3A-BE46-939F2D10C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30D7A-1217-465D-9160-52B8E032DAB6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3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2D5C9AF-6A21-49A2-9B2C-70FB22B61936}" type="datetimeFigureOut">
              <a:rPr lang="en-US"/>
              <a:pPr>
                <a:defRPr/>
              </a:pPr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A72955-B73F-4C28-ADB2-411131272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</a:t>
            </a:r>
            <a:r>
              <a:rPr lang="en-US" smtClean="0"/>
              <a:t>2 – Section 4 “Equations </a:t>
            </a:r>
            <a:r>
              <a:rPr lang="en-US" dirty="0" smtClean="0"/>
              <a:t>with Variables on Both Sides”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/>
        </p:nvSpPr>
        <p:spPr bwMode="auto">
          <a:xfrm>
            <a:off x="1154113" y="2895600"/>
            <a:ext cx="6858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solidFill>
                  <a:schemeClr val="tx1"/>
                </a:solidFill>
              </a:rPr>
              <a:t>Objective covered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i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solidFill>
                  <a:schemeClr val="tx1"/>
                </a:solidFill>
              </a:rPr>
              <a:t>The student will solve an equation by moving variables to one side.</a:t>
            </a:r>
            <a:endParaRPr lang="en-US" sz="14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048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Pre-Assessment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Solve the equation. Show all work. Be prepared to discuss your answer with the class.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−5=2+3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45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The Five Steps of Solving Equations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1. Distribute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2.  Combine Like Terms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3.  Move all the variables to one side by adding or subtracting.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4. Move the Number furthest from the variable.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5.  Use the opposite operation to solve.</a:t>
            </a:r>
          </a:p>
        </p:txBody>
      </p:sp>
    </p:spTree>
    <p:extLst>
      <p:ext uri="{BB962C8B-B14F-4D97-AF65-F5344CB8AC3E}">
        <p14:creationId xmlns:p14="http://schemas.microsoft.com/office/powerpoint/2010/main" val="236373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</a:rPr>
              <a:t>Equation Cluster #1</a:t>
            </a:r>
          </a:p>
        </p:txBody>
      </p:sp>
      <p:sp>
        <p:nvSpPr>
          <p:cNvPr id="14339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716" t="-4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tx1"/>
                </a:solidFill>
              </a:rPr>
              <a:t>Equation Cluster #2</a:t>
            </a:r>
          </a:p>
        </p:txBody>
      </p:sp>
      <p:sp>
        <p:nvSpPr>
          <p:cNvPr id="1638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blipFill rotWithShape="1">
            <a:blip r:embed="rId2"/>
            <a:stretch>
              <a:fillRect l="-716" t="-8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</a:rPr>
              <a:t>Special Case #1</a:t>
            </a:r>
          </a:p>
        </p:txBody>
      </p:sp>
      <p:sp>
        <p:nvSpPr>
          <p:cNvPr id="17411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t="-78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b="1" smtClean="0">
                <a:solidFill>
                  <a:srgbClr val="FF0000"/>
                </a:solidFill>
              </a:rPr>
              <a:t>NO SOLUTION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*</a:t>
            </a:r>
            <a:r>
              <a:rPr lang="en-US" sz="2000" i="1" smtClean="0"/>
              <a:t>Variables cancel each other out.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i="1" smtClean="0"/>
          </a:p>
          <a:p>
            <a:pPr eaLnBrk="1" hangingPunct="1">
              <a:buFont typeface="Wingdings 2" pitchFamily="18" charset="2"/>
              <a:buNone/>
            </a:pPr>
            <a:endParaRPr lang="en-US" sz="2000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000" i="1" smtClean="0"/>
              <a:t>*Two numbers are unequal.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Special Case #2</a:t>
            </a:r>
          </a:p>
        </p:txBody>
      </p:sp>
      <p:sp>
        <p:nvSpPr>
          <p:cNvPr id="1843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t="-78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solidFill>
                  <a:srgbClr val="0070C0"/>
                </a:solidFill>
              </a:rPr>
              <a:t>INFINITE SOLUTION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i="1" smtClean="0"/>
              <a:t>*Variables will cancel each other out.</a:t>
            </a:r>
          </a:p>
          <a:p>
            <a:pPr eaLnBrk="1" hangingPunct="1">
              <a:buFont typeface="Wingdings 2" pitchFamily="18" charset="2"/>
              <a:buNone/>
            </a:pPr>
            <a:endParaRPr lang="en-US" sz="1800" i="1" smtClean="0"/>
          </a:p>
          <a:p>
            <a:pPr eaLnBrk="1" hangingPunct="1">
              <a:buFont typeface="Wingdings 2" pitchFamily="18" charset="2"/>
              <a:buNone/>
            </a:pPr>
            <a:endParaRPr lang="en-US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i="1" smtClean="0"/>
              <a:t>*Two numbers are equal.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tx1"/>
                </a:solidFill>
              </a:rPr>
              <a:t>Three Types of Solutions</a:t>
            </a:r>
          </a:p>
        </p:txBody>
      </p:sp>
      <p:sp>
        <p:nvSpPr>
          <p:cNvPr id="6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xfrm>
            <a:off x="304800" y="1524000"/>
            <a:ext cx="8504238" cy="4572000"/>
          </a:xfrm>
          <a:blipFill rotWithShape="1">
            <a:blip r:embed="rId2"/>
            <a:stretch>
              <a:fillRect l="-717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Closing Questions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What are the five steps of solving an equation?</a:t>
                </a:r>
              </a:p>
              <a:p>
                <a:pPr marL="514350" indent="-514350">
                  <a:buAutoNum type="arabicPeriod"/>
                </a:pPr>
                <a:endParaRPr lang="en-US" i="1" dirty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What are the three different types of solutions?</a:t>
                </a:r>
              </a:p>
              <a:p>
                <a:pPr marL="514350" indent="-514350">
                  <a:buAutoNum type="arabicPeriod"/>
                </a:pPr>
                <a:endParaRPr lang="en-US" i="1" dirty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Solve the following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−6=5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44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</TotalTime>
  <Words>206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Unit 2 – Section 4 “Equations with Variables on Both Sides”</vt:lpstr>
      <vt:lpstr>Pre-Assessment</vt:lpstr>
      <vt:lpstr>The Five Steps of Solving Equations</vt:lpstr>
      <vt:lpstr>Equation Cluster #1</vt:lpstr>
      <vt:lpstr>Equation Cluster #2</vt:lpstr>
      <vt:lpstr>Special Case #1</vt:lpstr>
      <vt:lpstr>Special Case #2</vt:lpstr>
      <vt:lpstr>Three Types of Solutions</vt:lpstr>
      <vt:lpstr>Closing Questions</vt:lpstr>
      <vt:lpstr>Homework Assignment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2- Section 4 “Solving Equations with Variables on Both Sides”</dc:title>
  <dc:creator>Authorized User</dc:creator>
  <cp:lastModifiedBy>User</cp:lastModifiedBy>
  <cp:revision>15</cp:revision>
  <cp:lastPrinted>2012-09-25T15:28:10Z</cp:lastPrinted>
  <dcterms:created xsi:type="dcterms:W3CDTF">2010-08-03T19:18:46Z</dcterms:created>
  <dcterms:modified xsi:type="dcterms:W3CDTF">2016-09-27T13:56:39Z</dcterms:modified>
</cp:coreProperties>
</file>