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9060-D90D-4FD0-987B-B2684EDDF150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63DAE0-D30B-460C-9F71-78DD5E975F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9060-D90D-4FD0-987B-B2684EDDF150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3DAE0-D30B-460C-9F71-78DD5E975F7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663DAE0-D30B-460C-9F71-78DD5E975F7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9060-D90D-4FD0-987B-B2684EDDF150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9060-D90D-4FD0-987B-B2684EDDF150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663DAE0-D30B-460C-9F71-78DD5E975F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9060-D90D-4FD0-987B-B2684EDDF150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63DAE0-D30B-460C-9F71-78DD5E975F7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4FC9060-D90D-4FD0-987B-B2684EDDF150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3DAE0-D30B-460C-9F71-78DD5E975F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9060-D90D-4FD0-987B-B2684EDDF150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663DAE0-D30B-460C-9F71-78DD5E975F7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9060-D90D-4FD0-987B-B2684EDDF150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663DAE0-D30B-460C-9F71-78DD5E975F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9060-D90D-4FD0-987B-B2684EDDF150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63DAE0-D30B-460C-9F71-78DD5E975F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63DAE0-D30B-460C-9F71-78DD5E975F7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9060-D90D-4FD0-987B-B2684EDDF150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663DAE0-D30B-460C-9F71-78DD5E975F7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4FC9060-D90D-4FD0-987B-B2684EDDF150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4FC9060-D90D-4FD0-987B-B2684EDDF150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63DAE0-D30B-460C-9F71-78DD5E975F7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Objective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student will write an equation of a quadratic function given the vertex and a point on the graph.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 </a:t>
            </a:r>
            <a:r>
              <a:rPr lang="en-US" smtClean="0"/>
              <a:t>2 – Section 5 “Writing </a:t>
            </a:r>
            <a:r>
              <a:rPr lang="en-US" dirty="0" smtClean="0"/>
              <a:t>Quadratic Functions </a:t>
            </a:r>
            <a:r>
              <a:rPr lang="en-US" smtClean="0"/>
              <a:t>from </a:t>
            </a:r>
            <a:r>
              <a:rPr lang="en-US" smtClean="0"/>
              <a:t>Points”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820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Writing Equations in Vertex Form</a:t>
            </a:r>
            <a:endParaRPr lang="en-US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Given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vertex and a point on a graph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/>
                  <a:t>Steps</a:t>
                </a:r>
                <a:r>
                  <a:rPr lang="en-US" dirty="0" smtClean="0"/>
                  <a:t>:</a:t>
                </a:r>
              </a:p>
              <a:p>
                <a:pPr marL="514350" indent="-514350">
                  <a:buAutoNum type="arabicPeriod"/>
                </a:pPr>
                <a:r>
                  <a:rPr lang="en-US" sz="2400" i="1" dirty="0" smtClean="0"/>
                  <a:t>Start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h</m:t>
                        </m:r>
                        <m:r>
                          <a:rPr lang="en-US" sz="24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𝑘</m:t>
                    </m:r>
                  </m:oMath>
                </a14:m>
                <a:endParaRPr lang="en-US" sz="2400" i="1" dirty="0" smtClean="0"/>
              </a:p>
              <a:p>
                <a:pPr marL="514350" indent="-514350">
                  <a:buAutoNum type="arabicPeriod"/>
                </a:pPr>
                <a:endParaRPr lang="en-US" sz="2400" i="1" dirty="0" smtClean="0"/>
              </a:p>
              <a:p>
                <a:pPr marL="514350" indent="-514350">
                  <a:buAutoNum type="arabicPeriod"/>
                </a:pPr>
                <a:r>
                  <a:rPr lang="en-US" sz="2400" i="1" dirty="0" smtClean="0"/>
                  <a:t>Replace x, h, y, k with the vertex and point.</a:t>
                </a:r>
              </a:p>
              <a:p>
                <a:pPr marL="514350" indent="-514350">
                  <a:buAutoNum type="arabicPeriod"/>
                </a:pPr>
                <a:endParaRPr lang="en-US" sz="2400" i="1" dirty="0" smtClean="0"/>
              </a:p>
              <a:p>
                <a:pPr marL="514350" indent="-514350">
                  <a:buAutoNum type="arabicPeriod"/>
                </a:pPr>
                <a:r>
                  <a:rPr lang="en-US" sz="2400" i="1" dirty="0" smtClean="0"/>
                  <a:t>Solve for a.</a:t>
                </a:r>
              </a:p>
              <a:p>
                <a:pPr marL="514350" indent="-514350">
                  <a:buAutoNum type="arabicPeriod"/>
                </a:pPr>
                <a:endParaRPr lang="en-US" sz="2400" i="1" dirty="0" smtClean="0"/>
              </a:p>
              <a:p>
                <a:pPr marL="514350" indent="-514350">
                  <a:buFont typeface="Arial" panose="020B0604020202020204" pitchFamily="34" charset="0"/>
                  <a:buAutoNum type="arabicPeriod"/>
                </a:pPr>
                <a:r>
                  <a:rPr lang="en-US" sz="2400" i="1" dirty="0" smtClean="0"/>
                  <a:t>Rewrite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h</m:t>
                        </m:r>
                        <m:r>
                          <a:rPr lang="en-US" sz="24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𝑘</m:t>
                    </m:r>
                  </m:oMath>
                </a14:m>
                <a:endParaRPr lang="en-US" sz="2400" i="1" dirty="0" smtClean="0"/>
              </a:p>
              <a:p>
                <a:pPr marL="514350" indent="-514350">
                  <a:buFont typeface="Arial" panose="020B0604020202020204" pitchFamily="34" charset="0"/>
                  <a:buAutoNum type="arabicPeriod"/>
                </a:pPr>
                <a:endParaRPr lang="en-US" sz="2400" i="1" dirty="0" smtClean="0"/>
              </a:p>
              <a:p>
                <a:pPr marL="514350" indent="-514350">
                  <a:buFont typeface="Arial" panose="020B0604020202020204" pitchFamily="34" charset="0"/>
                  <a:buAutoNum type="arabicPeriod"/>
                </a:pPr>
                <a:r>
                  <a:rPr lang="en-US" sz="2400" i="1" dirty="0" smtClean="0"/>
                  <a:t>Replace a, h, and k.</a:t>
                </a:r>
              </a:p>
              <a:p>
                <a:pPr marL="514350" indent="-514350">
                  <a:buAutoNum type="arabicPeriod"/>
                </a:pPr>
                <a:endParaRPr lang="en-US" dirty="0" smtClean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813" t="-1432" b="-18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Write the quadratic function in vertex form given the vertex and a point.</a:t>
                </a:r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514350" indent="-514350">
                  <a:buAutoNum type="arabicPeriod"/>
                </a:pPr>
                <a:r>
                  <a:rPr lang="en-US" sz="2000" dirty="0" smtClean="0"/>
                  <a:t>vertex: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0,0</m:t>
                        </m:r>
                      </m:e>
                    </m:d>
                  </m:oMath>
                </a14:m>
                <a:r>
                  <a:rPr lang="en-US" sz="2000" dirty="0" smtClean="0"/>
                  <a:t> point: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2,4</m:t>
                        </m:r>
                      </m:e>
                    </m:d>
                  </m:oMath>
                </a14:m>
                <a:endParaRPr lang="en-US" sz="2000" b="0" dirty="0" smtClean="0"/>
              </a:p>
              <a:p>
                <a:pPr marL="514350" indent="-514350">
                  <a:buAutoNum type="arabicPeriod"/>
                </a:pPr>
                <a:endParaRPr lang="en-US" sz="2000" b="0" dirty="0" smtClean="0"/>
              </a:p>
              <a:p>
                <a:pPr marL="514350" indent="-514350">
                  <a:buAutoNum type="arabicPeriod"/>
                </a:pPr>
                <a:endParaRPr lang="en-US" sz="2000" dirty="0" smtClean="0"/>
              </a:p>
              <a:p>
                <a:pPr marL="514350" indent="-514350">
                  <a:buAutoNum type="arabicPeriod"/>
                </a:pPr>
                <a:r>
                  <a:rPr lang="en-US" sz="2000" dirty="0" smtClean="0"/>
                  <a:t>Vertex: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3,5</m:t>
                        </m:r>
                      </m:e>
                    </m:d>
                  </m:oMath>
                </a14:m>
                <a:r>
                  <a:rPr lang="en-US" sz="2000" b="0" dirty="0" smtClean="0"/>
                  <a:t> point: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(2,6)</m:t>
                    </m:r>
                  </m:oMath>
                </a14:m>
                <a:endParaRPr lang="en-US" sz="2000" b="0" dirty="0" smtClean="0"/>
              </a:p>
              <a:p>
                <a:pPr marL="514350" indent="-514350">
                  <a:buAutoNum type="arabicPeriod"/>
                </a:pPr>
                <a:endParaRPr lang="en-US" sz="2000" b="0" dirty="0" smtClean="0"/>
              </a:p>
              <a:p>
                <a:pPr marL="514350" indent="-514350">
                  <a:buAutoNum type="arabicPeriod"/>
                </a:pPr>
                <a:endParaRPr lang="en-US" sz="2000" dirty="0" smtClean="0"/>
              </a:p>
              <a:p>
                <a:pPr marL="514350" indent="-514350">
                  <a:buAutoNum type="arabicPeriod"/>
                </a:pPr>
                <a:r>
                  <a:rPr lang="en-US" sz="2000" dirty="0" smtClean="0"/>
                  <a:t>Vertex: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(−6,1)</m:t>
                    </m:r>
                  </m:oMath>
                </a14:m>
                <a:r>
                  <a:rPr lang="en-US" sz="2000" dirty="0" smtClean="0"/>
                  <a:t> point: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(4,3)</m:t>
                    </m:r>
                  </m:oMath>
                </a14:m>
                <a:endParaRPr lang="en-US" sz="2000" dirty="0" smtClean="0"/>
              </a:p>
              <a:p>
                <a:pPr marL="514350" indent="-514350">
                  <a:buAutoNum type="arabicPeriod"/>
                </a:pPr>
                <a:endParaRPr lang="en-US" sz="2000" dirty="0" smtClean="0"/>
              </a:p>
              <a:p>
                <a:pPr marL="514350" indent="-514350">
                  <a:buAutoNum type="arabicPeriod"/>
                </a:pPr>
                <a:endParaRPr lang="en-US" sz="2000" dirty="0" smtClean="0"/>
              </a:p>
              <a:p>
                <a:pPr marL="514350" indent="-514350">
                  <a:buAutoNum type="arabicPeriod"/>
                </a:pPr>
                <a:r>
                  <a:rPr lang="en-US" sz="2000" dirty="0" smtClean="0"/>
                  <a:t>Vertex: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(−3,−3)</m:t>
                    </m:r>
                  </m:oMath>
                </a14:m>
                <a:r>
                  <a:rPr lang="en-US" sz="2000" dirty="0" smtClean="0"/>
                  <a:t> point: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(4,7)</m:t>
                    </m:r>
                  </m:oMath>
                </a14:m>
                <a:endParaRPr lang="en-US" sz="2000" dirty="0" smtClean="0"/>
              </a:p>
              <a:p>
                <a:pPr marL="514350" indent="-514350">
                  <a:buAutoNum type="arabicPeriod"/>
                </a:pPr>
                <a:endParaRPr lang="en-US" sz="2000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057" t="-911" r="-13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7679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Closing Questions</a:t>
            </a:r>
            <a:endParaRPr lang="en-US" sz="4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Response to the following questions. Be prepared to discuss your answers with the class.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i="1" dirty="0" smtClean="0"/>
                  <a:t>Write the quadratic equation in vertex form given the vertex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(1,5)</m:t>
                    </m:r>
                  </m:oMath>
                </a14:m>
                <a:r>
                  <a:rPr lang="en-US" i="1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(−2,6)</m:t>
                    </m:r>
                  </m:oMath>
                </a14:m>
                <a:r>
                  <a:rPr lang="en-US" i="1" dirty="0" smtClean="0"/>
                  <a:t>.</a:t>
                </a:r>
                <a:endParaRPr lang="en-US" i="1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 r="-10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7545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Announcements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005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112</TotalTime>
  <Words>202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Unit 2 – Section 5 “Writing Quadratic Functions from Points”</vt:lpstr>
      <vt:lpstr>Writing Equations in Vertex Form</vt:lpstr>
      <vt:lpstr>Closing Questions</vt:lpstr>
      <vt:lpstr>Homework Assignment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Quadratic Functions from Points</dc:title>
  <dc:creator>User</dc:creator>
  <cp:lastModifiedBy>User</cp:lastModifiedBy>
  <cp:revision>4</cp:revision>
  <dcterms:created xsi:type="dcterms:W3CDTF">2016-08-29T21:53:57Z</dcterms:created>
  <dcterms:modified xsi:type="dcterms:W3CDTF">2016-08-31T16:08:37Z</dcterms:modified>
</cp:coreProperties>
</file>