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58409-CBD9-4B08-9460-6F1EB2FD965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9D40B-8D03-42D0-8345-BC344EC02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10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D688E6-1BA3-496D-8934-D98F9D594F9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481F3C-9C46-45BA-9383-10D936630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4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81F3C-9C46-45BA-9383-10D9366305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3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0D3784-4762-4700-B5E8-5101B16031A2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B9FFBF-8C93-4C61-8A56-C6BF7D270D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</a:p>
          <a:p>
            <a:endParaRPr lang="en-US" dirty="0" smtClean="0"/>
          </a:p>
          <a:p>
            <a:r>
              <a:rPr lang="en-US" dirty="0" smtClean="0"/>
              <a:t>To solve polynomial equations by graphing.</a:t>
            </a:r>
          </a:p>
          <a:p>
            <a:r>
              <a:rPr lang="en-US" dirty="0" smtClean="0"/>
              <a:t>To solve polynomials equations by factoring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3 -Section </a:t>
            </a:r>
            <a:r>
              <a:rPr lang="en-US" dirty="0" smtClean="0"/>
              <a:t>4 </a:t>
            </a:r>
            <a:r>
              <a:rPr lang="en-US" dirty="0" smtClean="0"/>
              <a:t>“Factor and Solve Polynomial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Factoring a Cube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100" b="1" dirty="0" smtClean="0"/>
              <a:t>Steps</a:t>
            </a:r>
            <a:r>
              <a:rPr lang="en-US" sz="2100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sz="2100" i="1" dirty="0" smtClean="0"/>
              <a:t>Make the binomial by figuring out the cube of each term.  </a:t>
            </a:r>
          </a:p>
          <a:p>
            <a:pPr marL="514350" indent="-514350">
              <a:buAutoNum type="arabicParenBoth"/>
            </a:pPr>
            <a:endParaRPr lang="en-US" sz="2100" i="1" dirty="0" smtClean="0"/>
          </a:p>
          <a:p>
            <a:pPr marL="514350" indent="-514350">
              <a:buAutoNum type="arabicParenBoth"/>
            </a:pPr>
            <a:r>
              <a:rPr lang="en-US" sz="2100" i="1" dirty="0"/>
              <a:t> </a:t>
            </a:r>
            <a:r>
              <a:rPr lang="en-US" sz="2100" i="1" dirty="0" smtClean="0"/>
              <a:t>Create the trinomial by using the factored binomial. </a:t>
            </a:r>
          </a:p>
          <a:p>
            <a:pPr marL="514350" indent="-514350">
              <a:buAutoNum type="arabicParenBoth"/>
            </a:pPr>
            <a:endParaRPr lang="en-US" sz="2100" i="1" dirty="0" smtClean="0"/>
          </a:p>
          <a:p>
            <a:pPr marL="514350" indent="-514350">
              <a:buAutoNum type="arabicParenBoth"/>
            </a:pPr>
            <a:r>
              <a:rPr lang="en-US" sz="2100" i="1" dirty="0" smtClean="0"/>
              <a:t>Square the first term.</a:t>
            </a:r>
          </a:p>
          <a:p>
            <a:pPr marL="514350" indent="-514350">
              <a:buAutoNum type="arabicParenBoth"/>
            </a:pPr>
            <a:endParaRPr lang="en-US" sz="2100" i="1" dirty="0" smtClean="0"/>
          </a:p>
          <a:p>
            <a:pPr marL="514350" indent="-514350">
              <a:buAutoNum type="arabicParenBoth"/>
            </a:pPr>
            <a:r>
              <a:rPr lang="en-US" sz="2100" i="1" dirty="0"/>
              <a:t> </a:t>
            </a:r>
            <a:r>
              <a:rPr lang="en-US" sz="2100" i="1" dirty="0" smtClean="0"/>
              <a:t>Multiply the two terms and change the sign.</a:t>
            </a:r>
          </a:p>
          <a:p>
            <a:pPr marL="514350" indent="-514350">
              <a:buAutoNum type="arabicParenBoth"/>
            </a:pPr>
            <a:endParaRPr lang="en-US" sz="2100" i="1" dirty="0" smtClean="0"/>
          </a:p>
          <a:p>
            <a:pPr marL="514350" indent="-514350">
              <a:buAutoNum type="arabicParenBoth"/>
            </a:pPr>
            <a:r>
              <a:rPr lang="en-US" sz="2100" i="1" dirty="0" smtClean="0"/>
              <a:t>Square the last term.</a:t>
            </a:r>
          </a:p>
          <a:p>
            <a:pPr marL="514350" indent="-514350">
              <a:buAutoNum type="arabicParenBoth"/>
            </a:pPr>
            <a:endParaRPr lang="en-US" sz="2100" i="1" dirty="0" smtClean="0"/>
          </a:p>
          <a:p>
            <a:pPr marL="514350" indent="-514350">
              <a:buAutoNum type="arabicParenBoth"/>
            </a:pPr>
            <a:r>
              <a:rPr lang="en-US" sz="2100" i="1" dirty="0"/>
              <a:t> </a:t>
            </a:r>
            <a:r>
              <a:rPr lang="en-US" sz="2100" i="1" dirty="0" smtClean="0"/>
              <a:t>Check using S.O.AP.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S=Same sign</a:t>
            </a:r>
          </a:p>
          <a:p>
            <a:pPr marL="0" indent="0">
              <a:buNone/>
            </a:pPr>
            <a:r>
              <a:rPr lang="en-US" b="1" dirty="0" smtClean="0"/>
              <a:t>O=Opposite sign</a:t>
            </a:r>
          </a:p>
          <a:p>
            <a:pPr marL="0" indent="0">
              <a:buNone/>
            </a:pPr>
            <a:r>
              <a:rPr lang="en-US" b="1" dirty="0" smtClean="0"/>
              <a:t>AP=Always positive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Factor each cube.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+27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−216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360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7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Solving Polynomial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 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Factor the cube.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Set each (  ) equal to zero and solve.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For the trinomial factor, use completing the square or the quadratic formula.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polynomial equation.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−27=0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7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Factoring Using a Quadratic Pattern</a:t>
            </a: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Factor each polynomial completely.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Solve by Factoring by Using a Quadratic Pattern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polynomial. Remember to set each equation equal to 0.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−24=0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+30=0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−24=0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−45=0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2000" r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5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Factor By Grouping (and Solve)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Separate the polynomial in half.</a:t>
            </a:r>
          </a:p>
          <a:p>
            <a:pPr marL="457200" indent="-457200">
              <a:buAutoNum type="arabicPeriod"/>
            </a:pPr>
            <a:r>
              <a:rPr lang="en-US" dirty="0" smtClean="0"/>
              <a:t>Factor the 1</a:t>
            </a:r>
            <a:r>
              <a:rPr lang="en-US" baseline="30000" dirty="0" smtClean="0"/>
              <a:t>st</a:t>
            </a:r>
            <a:r>
              <a:rPr lang="en-US" dirty="0" smtClean="0"/>
              <a:t> half using </a:t>
            </a:r>
            <a:r>
              <a:rPr lang="en-US" sz="2200" b="1" dirty="0" smtClean="0"/>
              <a:t>Backwards Distribution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Repeat step 2 on the 2</a:t>
            </a:r>
            <a:r>
              <a:rPr lang="en-US" baseline="30000" dirty="0" smtClean="0"/>
              <a:t>nd</a:t>
            </a:r>
            <a:r>
              <a:rPr lang="en-US" dirty="0" smtClean="0"/>
              <a:t> half of the polynomial</a:t>
            </a:r>
          </a:p>
          <a:p>
            <a:pPr marL="457200" indent="-457200">
              <a:buAutoNum type="arabicPeriod"/>
            </a:pPr>
            <a:r>
              <a:rPr lang="en-US" dirty="0" smtClean="0"/>
              <a:t>If the parenthesis match, continue.</a:t>
            </a:r>
          </a:p>
          <a:p>
            <a:pPr marL="457200" indent="-457200">
              <a:buAutoNum type="arabicPeriod"/>
            </a:pPr>
            <a:r>
              <a:rPr lang="en-US" dirty="0" smtClean="0"/>
              <a:t>Parenthesis is one factor.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“factored” terms form the other.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Factor by grouping the following polynomials.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 smtClean="0"/>
                  <a:t>=0</a:t>
                </a:r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+15=0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−6=0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+15=0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266" t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the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Solve the </a:t>
                </a:r>
                <a:r>
                  <a:rPr lang="en-US" dirty="0" smtClean="0"/>
                  <a:t>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Solve the equation: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4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445</TotalTime>
  <Words>505</Words>
  <Application>Microsoft Office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3 -Section 4 “Factor and Solve Polynomial Equations”</vt:lpstr>
      <vt:lpstr>Factoring a Cube</vt:lpstr>
      <vt:lpstr>Solving Polynomial Equations</vt:lpstr>
      <vt:lpstr>Factoring Using a Quadratic Pattern</vt:lpstr>
      <vt:lpstr>Solve by Factoring by Using a Quadratic Pattern</vt:lpstr>
      <vt:lpstr>Factor By Grouping (and Solve)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6-Section 4 “Solving Polynomial Equations”</dc:title>
  <dc:creator>User</dc:creator>
  <cp:lastModifiedBy>User</cp:lastModifiedBy>
  <cp:revision>11</cp:revision>
  <cp:lastPrinted>2015-11-30T16:38:03Z</cp:lastPrinted>
  <dcterms:created xsi:type="dcterms:W3CDTF">2013-11-06T19:11:51Z</dcterms:created>
  <dcterms:modified xsi:type="dcterms:W3CDTF">2016-10-17T18:48:48Z</dcterms:modified>
</cp:coreProperties>
</file>