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6F87-D2DE-49F1-9781-872D6477190C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BFFAE0D-3127-4F20-A5B1-A2F8E937F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21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6FFAC-1148-46E5-9C87-FC2137DC2A05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05C-AF5A-4A69-B6BC-B3AB8C0BC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58DC-2B49-428D-87ED-6FE5CB1D2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05D9-B608-426B-8D1A-4B9849E228BB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3E12-DB70-423A-8AF0-6E33BF53F511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14164-DA3B-4135-9C28-413ECA908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12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E5C6F-47B6-40D9-B363-D24705106147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BE31835-51E9-42AE-9D75-0F43B4605F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39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1D0A1-78D8-463E-A9FB-A172F6ED4736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881C-7A0D-4125-8505-1544D74FE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80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39B2-2982-450F-A2F8-100938A076A6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B55A698-C4E8-4C1F-9526-685ABE5897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11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32F6-0F3C-4F51-88F7-89E4B39312AB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0E572-47A2-490C-843C-2BE8A6738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2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E1F79-BEE0-41D8-B9D7-B56C9D195630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7F68DB-AA2C-4790-B57F-4BCD979C6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1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E749DE9-6E7A-4243-94EB-32EA4C28A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80BB-A2A7-4751-A581-74F6B74BA02B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80F7-58B1-4940-B59B-3C2BCC12D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B8DB-DA33-428A-9B07-1833F2F2EBE2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0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46AFDD2-5D51-4F5F-8D39-C7BD61F1AFBD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CD9CA-F505-4570-99BF-D99196F62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</a:t>
            </a:r>
            <a:r>
              <a:rPr lang="en-US" smtClean="0"/>
              <a:t>3</a:t>
            </a:r>
            <a:r>
              <a:rPr lang="en-US" smtClean="0"/>
              <a:t>-Section </a:t>
            </a:r>
            <a:r>
              <a:rPr lang="en-US" dirty="0" smtClean="0"/>
              <a:t>4 “Functions, Tables, Graphs”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 student will apply </a:t>
            </a:r>
            <a:r>
              <a:rPr lang="en-US" smtClean="0"/>
              <a:t>a function to a graph by using tables.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Using the Domain to Find the Range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t="-1823" r="-1961" b="-65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1662" t="-143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5868216"/>
                  </p:ext>
                </p:extLst>
              </p:nvPr>
            </p:nvGraphicFramePr>
            <p:xfrm>
              <a:off x="5410200" y="3505200"/>
              <a:ext cx="25908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7700"/>
                    <a:gridCol w="1017814"/>
                    <a:gridCol w="277586"/>
                    <a:gridCol w="6477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𝐗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𝐅𝐮𝐧𝐜𝐭𝐢𝐨𝐧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𝐘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0" dirty="0" err="1" smtClean="0"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en-US" b="1" i="0" dirty="0" err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𝐲</m:t>
                                </m:r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5868216"/>
                  </p:ext>
                </p:extLst>
              </p:nvPr>
            </p:nvGraphicFramePr>
            <p:xfrm>
              <a:off x="5410200" y="3505200"/>
              <a:ext cx="25908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7700"/>
                    <a:gridCol w="1017814"/>
                    <a:gridCol w="277586"/>
                    <a:gridCol w="6477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943" r="-30094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072" r="-9101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95652" r="-23043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1887" b="-1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26364" y="4724400"/>
                <a:ext cx="2895600" cy="186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−6,−4,0,2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 {−5,−1,6}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364" y="4724400"/>
                <a:ext cx="2895600" cy="1868460"/>
              </a:xfrm>
              <a:prstGeom prst="rect">
                <a:avLst/>
              </a:prstGeom>
              <a:blipFill rotWithShape="1">
                <a:blip r:embed="rId5"/>
                <a:stretch>
                  <a:fillRect l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Graphing Linear Equations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i="1" dirty="0" smtClean="0"/>
              <a:t>Solve the equation into slope/intercept form, y=mx+b.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i="1" dirty="0" smtClean="0"/>
              <a:t>Create a table with four columns.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i="1" dirty="0" smtClean="0"/>
              <a:t>Evaluate each equation for the given domain.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i="1" dirty="0" smtClean="0"/>
              <a:t>Write the relation as a set of ordered pairs.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i="1" dirty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i="1" dirty="0" smtClean="0"/>
              <a:t>Graph the line on the Coordinate Plane.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9" name="Content Placeholder 8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2"/>
            <a:stretch>
              <a:fillRect l="-1511" t="-195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7327088"/>
                  </p:ext>
                </p:extLst>
              </p:nvPr>
            </p:nvGraphicFramePr>
            <p:xfrm>
              <a:off x="5486400" y="3200400"/>
              <a:ext cx="25908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7700"/>
                    <a:gridCol w="1017814"/>
                    <a:gridCol w="277586"/>
                    <a:gridCol w="6477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𝐗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𝐅𝐮𝐧𝐜𝐭𝐢𝐨𝐧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𝐘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0" dirty="0" err="1" smtClean="0"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en-US" b="1" i="0" dirty="0" err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𝐲</m:t>
                                </m:r>
                                <m:r>
                                  <a:rPr lang="en-US" b="1" i="0" dirty="0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b="1" i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7327088"/>
                  </p:ext>
                </p:extLst>
              </p:nvPr>
            </p:nvGraphicFramePr>
            <p:xfrm>
              <a:off x="5486400" y="3200400"/>
              <a:ext cx="25908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7700"/>
                    <a:gridCol w="1017814"/>
                    <a:gridCol w="277586"/>
                    <a:gridCol w="6477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r="-30094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3473" r="-9101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3478" r="-23043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943" b="-1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756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questions,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How do you graph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using the domain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{−2,−1,0,2}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64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638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191</TotalTime>
  <Words>171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3-Section 4 “Functions, Tables, Graphs”</vt:lpstr>
      <vt:lpstr>Using the Domain to Find the Range</vt:lpstr>
      <vt:lpstr>Graphing Linear Equations</vt:lpstr>
      <vt:lpstr>Closing Questions</vt:lpstr>
      <vt:lpstr>Homework Assignment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5-Section 4 “Equations as Relations”</dc:title>
  <dc:creator>Authorized User</dc:creator>
  <cp:lastModifiedBy>User</cp:lastModifiedBy>
  <cp:revision>16</cp:revision>
  <dcterms:created xsi:type="dcterms:W3CDTF">2010-08-06T03:02:55Z</dcterms:created>
  <dcterms:modified xsi:type="dcterms:W3CDTF">2016-10-18T14:01:37Z</dcterms:modified>
</cp:coreProperties>
</file>