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5C92A5-9296-4BB2-8226-4B6B23C93A6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71B7A8-4D6E-41EA-943A-BCBD7F1153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identify local maximum and minimum points on a graph.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determine the degree of the polynomial based on finite differences.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utilize technology to write a function in polynomial form.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– </a:t>
            </a:r>
            <a:r>
              <a:rPr lang="en-US" smtClean="0"/>
              <a:t>Section 5 </a:t>
            </a:r>
            <a:r>
              <a:rPr lang="en-US" dirty="0" smtClean="0"/>
              <a:t>“Graphing Polynomial Functions”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Maximum and Minimum Points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Maximum Number of Turning Points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The total number of turning points possible, is 1 less than the degree of a polynomial.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Local </a:t>
            </a:r>
            <a:r>
              <a:rPr lang="en-US" sz="1600" b="1" dirty="0"/>
              <a:t>Maximum</a:t>
            </a:r>
            <a:r>
              <a:rPr lang="en-US" sz="1600" dirty="0"/>
              <a:t> </a:t>
            </a:r>
            <a:r>
              <a:rPr lang="en-US" sz="1600" b="1" dirty="0"/>
              <a:t>and Minimum</a:t>
            </a:r>
            <a:r>
              <a:rPr lang="en-US" sz="1600" dirty="0"/>
              <a:t>. Functions can have "hills and valleys": places where they reach a minimum or </a:t>
            </a:r>
            <a:r>
              <a:rPr lang="en-US" sz="1600" b="1" dirty="0"/>
              <a:t>maximum</a:t>
            </a:r>
            <a:r>
              <a:rPr lang="en-US" sz="1600" dirty="0"/>
              <a:t> value. It may not be the minimum or </a:t>
            </a:r>
            <a:r>
              <a:rPr lang="en-US" sz="1600" b="1" dirty="0" smtClean="0"/>
              <a:t>maximum </a:t>
            </a:r>
            <a:r>
              <a:rPr lang="en-US" sz="1600" dirty="0" smtClean="0"/>
              <a:t>for </a:t>
            </a:r>
            <a:r>
              <a:rPr lang="en-US" sz="1600" dirty="0"/>
              <a:t>the whole function, but locally it is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the total number of possible turning points for each polynomial functions.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51217"/>
            <a:ext cx="258219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92199"/>
            <a:ext cx="3229708" cy="47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82" y="4364178"/>
            <a:ext cx="3787330" cy="42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273" y="5257800"/>
            <a:ext cx="3825516" cy="40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68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Using the TI-84 Calculator to find the Local Maximum and Local Minimum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1800" dirty="0" smtClean="0"/>
                  <a:t>Steps:</a:t>
                </a:r>
              </a:p>
              <a:p>
                <a:pPr>
                  <a:buAutoNum type="arabicParenR"/>
                </a:pPr>
                <a:r>
                  <a:rPr lang="en-US" sz="1800" dirty="0" smtClean="0"/>
                  <a:t>Click 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𝑌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1800" dirty="0" smtClean="0"/>
              </a:p>
              <a:p>
                <a:pPr>
                  <a:buAutoNum type="arabicParenR"/>
                </a:pPr>
                <a:r>
                  <a:rPr lang="en-US" sz="1800" dirty="0" smtClean="0"/>
                  <a:t>Type in the function.</a:t>
                </a:r>
              </a:p>
              <a:p>
                <a:pPr>
                  <a:buAutoNum type="arabicParenR"/>
                </a:pPr>
                <a:r>
                  <a:rPr lang="en-US" sz="1800" dirty="0" smtClean="0"/>
                  <a:t>Click on GRAPH</a:t>
                </a:r>
              </a:p>
              <a:p>
                <a:pPr>
                  <a:buAutoNum type="arabicParenR"/>
                </a:pPr>
                <a:r>
                  <a:rPr lang="en-US" sz="1800" dirty="0" smtClean="0"/>
                  <a:t>Click 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+ TRACE (CALC)</a:t>
                </a:r>
              </a:p>
              <a:p>
                <a:pPr>
                  <a:buAutoNum type="arabicParenR"/>
                </a:pPr>
                <a:r>
                  <a:rPr lang="en-US" sz="1800" dirty="0" smtClean="0"/>
                  <a:t>For minimum, press </a:t>
                </a:r>
                <a:r>
                  <a:rPr lang="en-US" sz="1800" b="1" dirty="0">
                    <a:solidFill>
                      <a:schemeClr val="accent4"/>
                    </a:solidFill>
                  </a:rPr>
                  <a:t>3:minimum</a:t>
                </a:r>
                <a:r>
                  <a:rPr lang="en-US" sz="1800" dirty="0" smtClean="0"/>
                  <a:t>;	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For maximum, press </a:t>
                </a:r>
                <a:r>
                  <a:rPr lang="en-US" sz="1800" b="1" dirty="0" smtClean="0">
                    <a:solidFill>
                      <a:schemeClr val="accent4"/>
                    </a:solidFill>
                  </a:rPr>
                  <a:t>4:maximum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6) Use the arrow keys to drag the spider      	to the left of min or max value, 	press ENTER.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7) Use the arrow keys to drag the spider 	to the right of the min or max 	value, press ENTER.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8)When it asks for a guess, press ENTER.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9) Write down the point.</a:t>
                </a: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604" t="-651" r="-1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Directions: Find the local maximum and minimum values of the polynomials.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505" y="3276600"/>
            <a:ext cx="3229708" cy="47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21726"/>
            <a:ext cx="3787330" cy="42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14" y="5153891"/>
            <a:ext cx="3825516" cy="40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18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Finite Differences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Finite Differences</a:t>
            </a:r>
            <a:r>
              <a:rPr lang="en-US" dirty="0" smtClean="0"/>
              <a:t>: </a:t>
            </a:r>
            <a:r>
              <a:rPr lang="en-US" i="1" dirty="0" smtClean="0"/>
              <a:t>A method for determining the degree of the polynomial that models a set of data.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Given a table, with coordinates, </a:t>
            </a:r>
          </a:p>
          <a:p>
            <a:pPr marL="514350" indent="-514350">
              <a:buAutoNum type="arabicPeriod"/>
            </a:pPr>
            <a:r>
              <a:rPr lang="en-US" dirty="0" smtClean="0"/>
              <a:t>Subtract the corresponding y values. If the difference is the same, stop, if not, continue.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Subtract the new corresponding y values.  If the difference is the same, stop, it not, continue…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Once the differences become the same, determine the number of columns it took to reach that constant value.  That is the degree of the polynomial.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Directions: Determine the degree of the polynomial that matches the tables.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34780"/>
              </p:ext>
            </p:extLst>
          </p:nvPr>
        </p:nvGraphicFramePr>
        <p:xfrm>
          <a:off x="4876800" y="2286000"/>
          <a:ext cx="1066800" cy="323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472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5179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</a:tr>
              <a:tr h="472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655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2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72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15262"/>
              </p:ext>
            </p:extLst>
          </p:nvPr>
        </p:nvGraphicFramePr>
        <p:xfrm>
          <a:off x="6248400" y="2286001"/>
          <a:ext cx="1066800" cy="2738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"/>
                <a:gridCol w="622300"/>
              </a:tblGrid>
              <a:tr h="462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4521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-23</a:t>
                      </a:r>
                      <a:endParaRPr lang="en-US" dirty="0"/>
                    </a:p>
                  </a:txBody>
                  <a:tcPr/>
                </a:tc>
              </a:tr>
              <a:tr h="469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469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</a:tr>
              <a:tr h="446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69999"/>
              </p:ext>
            </p:extLst>
          </p:nvPr>
        </p:nvGraphicFramePr>
        <p:xfrm>
          <a:off x="7772400" y="2286001"/>
          <a:ext cx="990600" cy="3001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577850"/>
              </a:tblGrid>
              <a:tr h="4419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264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4264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4264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  <a:tr h="4264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87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Using Finite Differences and the TI-84 Calculator to write a Polynomial Function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After finding the degree of the polynomial using the table….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Calculator Directions for TI-83 and TI-84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 smtClean="0"/>
                  <a:t>To enter data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1. Go to </a:t>
                </a:r>
                <a:r>
                  <a:rPr lang="en-US" dirty="0" err="1" smtClean="0"/>
                  <a:t>Stat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Edit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enter all data for x.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Scroll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enter a; data for 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3.  Go to  </a:t>
                </a:r>
                <a:r>
                  <a:rPr lang="en-US" dirty="0" err="1" smtClean="0"/>
                  <a:t>Stat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Calc</a:t>
                </a:r>
                <a:r>
                  <a:rPr lang="en-US" dirty="0" smtClean="0">
                    <a:sym typeface="Wingdings" panose="05000000000000000000" pitchFamily="2" charset="2"/>
                  </a:rPr>
                  <a:t>  5:QuadReg (degree 2)			6:CubicReg (degree 3)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		7:QuartReg (degree 4)</a:t>
                </a:r>
              </a:p>
              <a:p>
                <a:pPr marL="457200" indent="-457200">
                  <a:buAutoNum type="arabicPeriod" startAt="3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3200" b="1" u="sng" dirty="0" smtClean="0">
                    <a:sym typeface="Wingdings" panose="05000000000000000000" pitchFamily="2" charset="2"/>
                  </a:rPr>
                  <a:t>To delete data</a:t>
                </a:r>
                <a:r>
                  <a:rPr lang="en-US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Go to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StatEdit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172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876800" y="1447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the polynomial function using the tables and calculator.</a:t>
            </a:r>
            <a:endParaRPr lang="en-US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8685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8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Respond to the following questions. Be prepared to discuss your answers with the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the table above, </a:t>
            </a:r>
          </a:p>
          <a:p>
            <a:pPr marL="514350" indent="-514350">
              <a:buAutoNum type="arabicParenR"/>
            </a:pPr>
            <a:r>
              <a:rPr lang="en-US" dirty="0" smtClean="0"/>
              <a:t>Determine the degree of the polynomial. 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the calculator to write the function in polynomial form.</a:t>
            </a:r>
          </a:p>
          <a:p>
            <a:pPr marL="514350" indent="-514350">
              <a:buAutoNum type="arabicParenR"/>
            </a:pPr>
            <a:r>
              <a:rPr lang="en-US" dirty="0" smtClean="0"/>
              <a:t>Graph the function and label a local maximum value and a local minimum value.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69487"/>
              </p:ext>
            </p:extLst>
          </p:nvPr>
        </p:nvGraphicFramePr>
        <p:xfrm>
          <a:off x="1524000" y="24384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1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499</Words>
  <Application>Microsoft Office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3 – Section 5 “Graphing Polynomial Functions” Part 2</vt:lpstr>
      <vt:lpstr>Maximum and Minimum Points</vt:lpstr>
      <vt:lpstr>Using the TI-84 Calculator to find the Local Maximum and Local Minimum</vt:lpstr>
      <vt:lpstr>Finite Differences</vt:lpstr>
      <vt:lpstr>Using Finite Differences and the TI-84 Calculator to write a Polynomial Function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Section 6 “Graphing Polynomial Functions” Part 2</dc:title>
  <dc:creator>User</dc:creator>
  <cp:lastModifiedBy>User</cp:lastModifiedBy>
  <cp:revision>10</cp:revision>
  <dcterms:created xsi:type="dcterms:W3CDTF">2016-10-18T14:45:14Z</dcterms:created>
  <dcterms:modified xsi:type="dcterms:W3CDTF">2016-10-25T22:20:37Z</dcterms:modified>
</cp:coreProperties>
</file>