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E199EE-295B-4AC8-9E7F-02B6121F1FCA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9471EF-7018-450D-8AF1-6AAF5978D5D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ill be able to identify zeros from graphs.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use different algebraic properties to determine the value of “a” in a polynomial function.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3 –Section 5 Part 3 “Writing Polynomial Functions in Factored Form”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4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Writing Polynomial Functions in Factored Form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Label the zeros (x-intercepts).</a:t>
            </a:r>
          </a:p>
          <a:p>
            <a:pPr marL="514350" indent="-514350">
              <a:buAutoNum type="arabicParenR"/>
            </a:pPr>
            <a:r>
              <a:rPr lang="en-US" dirty="0" smtClean="0"/>
              <a:t>C/B/W: List whether the zero is a cross/bounce/wiggle.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factors with exponents.</a:t>
            </a:r>
          </a:p>
          <a:p>
            <a:pPr marL="514350" indent="-514350">
              <a:buAutoNum type="arabicParenR"/>
            </a:pPr>
            <a:r>
              <a:rPr lang="en-US" dirty="0" smtClean="0"/>
              <a:t>Replace (</a:t>
            </a:r>
            <a:r>
              <a:rPr lang="en-US" dirty="0" err="1" smtClean="0"/>
              <a:t>x,y</a:t>
            </a:r>
            <a:r>
              <a:rPr lang="en-US" dirty="0" smtClean="0"/>
              <a:t>) with point given, and put “</a:t>
            </a:r>
            <a:r>
              <a:rPr lang="en-US" b="1" dirty="0" smtClean="0"/>
              <a:t>a</a:t>
            </a:r>
            <a:r>
              <a:rPr lang="en-US" dirty="0" smtClean="0"/>
              <a:t>” in the front.</a:t>
            </a:r>
          </a:p>
          <a:p>
            <a:pPr marL="514350" indent="-514350">
              <a:buAutoNum type="arabicParenR"/>
            </a:pPr>
            <a:r>
              <a:rPr lang="en-US" dirty="0" smtClean="0"/>
              <a:t>Solve for “</a:t>
            </a:r>
            <a:r>
              <a:rPr lang="en-US" b="1" dirty="0" smtClean="0"/>
              <a:t>a</a:t>
            </a:r>
            <a:r>
              <a:rPr lang="en-US" dirty="0" smtClean="0"/>
              <a:t>”.</a:t>
            </a:r>
          </a:p>
          <a:p>
            <a:pPr marL="514350" indent="-514350">
              <a:buAutoNum type="arabicParenR"/>
            </a:pPr>
            <a:r>
              <a:rPr lang="en-US" dirty="0" smtClean="0"/>
              <a:t>Rewrite step 4 with replacing the value of a in front.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Cross=1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Bounce=2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Wiggle=3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600200"/>
            <a:ext cx="3886200" cy="31251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4876800"/>
            <a:ext cx="37338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Arial"/>
                <a:ea typeface="Calibri"/>
                <a:cs typeface="Times New Roman"/>
              </a:rPr>
              <a:t>Write an equation of the following polynomial using the point (2,40).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031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Writing Polynomial Functions in Factored Form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Label the zeros (x-intercepts).</a:t>
            </a:r>
          </a:p>
          <a:p>
            <a:pPr marL="514350" indent="-514350">
              <a:buAutoNum type="arabicParenR"/>
            </a:pPr>
            <a:r>
              <a:rPr lang="en-US" dirty="0" smtClean="0"/>
              <a:t>C/B/W: List whether the zero is a cross/bounce/wiggle.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factors with exponents.</a:t>
            </a:r>
          </a:p>
          <a:p>
            <a:pPr marL="514350" indent="-514350">
              <a:buAutoNum type="arabicParenR"/>
            </a:pPr>
            <a:r>
              <a:rPr lang="en-US" dirty="0" smtClean="0"/>
              <a:t>Replace (</a:t>
            </a:r>
            <a:r>
              <a:rPr lang="en-US" dirty="0" err="1" smtClean="0"/>
              <a:t>x,y</a:t>
            </a:r>
            <a:r>
              <a:rPr lang="en-US" dirty="0" smtClean="0"/>
              <a:t>) with point given, and put “</a:t>
            </a:r>
            <a:r>
              <a:rPr lang="en-US" b="1" dirty="0" smtClean="0"/>
              <a:t>a</a:t>
            </a:r>
            <a:r>
              <a:rPr lang="en-US" dirty="0" smtClean="0"/>
              <a:t>” in the front.</a:t>
            </a:r>
          </a:p>
          <a:p>
            <a:pPr marL="514350" indent="-514350">
              <a:buAutoNum type="arabicParenR"/>
            </a:pPr>
            <a:r>
              <a:rPr lang="en-US" dirty="0" smtClean="0"/>
              <a:t>Solve for “</a:t>
            </a:r>
            <a:r>
              <a:rPr lang="en-US" b="1" dirty="0" smtClean="0"/>
              <a:t>a</a:t>
            </a:r>
            <a:r>
              <a:rPr lang="en-US" dirty="0" smtClean="0"/>
              <a:t>”.</a:t>
            </a:r>
          </a:p>
          <a:p>
            <a:pPr marL="514350" indent="-514350">
              <a:buAutoNum type="arabicParenR"/>
            </a:pPr>
            <a:r>
              <a:rPr lang="en-US" dirty="0" smtClean="0"/>
              <a:t>Rewrite step 4 with replacing the value of a in front.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Cross=1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Bounce=2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Wiggle=3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983166"/>
            <a:ext cx="4038600" cy="3458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4876800"/>
            <a:ext cx="37338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Arial"/>
                <a:ea typeface="Calibri"/>
                <a:cs typeface="Times New Roman"/>
              </a:rPr>
              <a:t>Write an equation of the following polynomial using the point (2,40).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0709" y="5867400"/>
            <a:ext cx="37338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Arial"/>
                <a:ea typeface="Calibri"/>
                <a:cs typeface="Times New Roman"/>
              </a:rPr>
              <a:t>Write an equation of the following polynomial using the point (1,8).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669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Writing Polynomial Functions in Factored Form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Label the zeros (x-intercepts).</a:t>
            </a:r>
          </a:p>
          <a:p>
            <a:pPr marL="514350" indent="-514350">
              <a:buAutoNum type="arabicParenR"/>
            </a:pPr>
            <a:r>
              <a:rPr lang="en-US" dirty="0" smtClean="0"/>
              <a:t>C/B/W: List whether the zero is a cross/bounce/wiggle.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factors with exponents.</a:t>
            </a:r>
          </a:p>
          <a:p>
            <a:pPr marL="514350" indent="-514350">
              <a:buAutoNum type="arabicParenR"/>
            </a:pPr>
            <a:r>
              <a:rPr lang="en-US" dirty="0" smtClean="0"/>
              <a:t>Replace (</a:t>
            </a:r>
            <a:r>
              <a:rPr lang="en-US" dirty="0" err="1" smtClean="0"/>
              <a:t>x,y</a:t>
            </a:r>
            <a:r>
              <a:rPr lang="en-US" dirty="0" smtClean="0"/>
              <a:t>) with point given, and put “</a:t>
            </a:r>
            <a:r>
              <a:rPr lang="en-US" b="1" dirty="0" smtClean="0"/>
              <a:t>a</a:t>
            </a:r>
            <a:r>
              <a:rPr lang="en-US" dirty="0" smtClean="0"/>
              <a:t>” in the front.</a:t>
            </a:r>
          </a:p>
          <a:p>
            <a:pPr marL="514350" indent="-514350">
              <a:buAutoNum type="arabicParenR"/>
            </a:pPr>
            <a:r>
              <a:rPr lang="en-US" dirty="0" smtClean="0"/>
              <a:t>Solve for “</a:t>
            </a:r>
            <a:r>
              <a:rPr lang="en-US" b="1" dirty="0" smtClean="0"/>
              <a:t>a</a:t>
            </a:r>
            <a:r>
              <a:rPr lang="en-US" dirty="0" smtClean="0"/>
              <a:t>”.</a:t>
            </a:r>
          </a:p>
          <a:p>
            <a:pPr marL="514350" indent="-514350">
              <a:buAutoNum type="arabicParenR"/>
            </a:pPr>
            <a:r>
              <a:rPr lang="en-US" dirty="0" smtClean="0"/>
              <a:t>Rewrite step 4 with replacing the value of a in front.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Cross=1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Bounce=2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Wiggle=3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1" name="Content Placeholder 10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05000"/>
            <a:ext cx="4038600" cy="3034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8200" y="5334000"/>
            <a:ext cx="37338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Arial"/>
                <a:ea typeface="Calibri"/>
                <a:cs typeface="Times New Roman"/>
              </a:rPr>
              <a:t>Write an equation of the following polynomial using the point (1,5).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083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Writing Polynomial Functions in Factored Form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Label the zeros (x-intercepts).</a:t>
            </a:r>
          </a:p>
          <a:p>
            <a:pPr marL="514350" indent="-514350">
              <a:buAutoNum type="arabicParenR"/>
            </a:pPr>
            <a:r>
              <a:rPr lang="en-US" dirty="0" smtClean="0"/>
              <a:t>C/B/W: List whether the zero is a cross/bounce/wiggle.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factors with exponents.</a:t>
            </a:r>
          </a:p>
          <a:p>
            <a:pPr marL="514350" indent="-514350">
              <a:buAutoNum type="arabicParenR"/>
            </a:pPr>
            <a:r>
              <a:rPr lang="en-US" dirty="0" smtClean="0"/>
              <a:t>Replace (</a:t>
            </a:r>
            <a:r>
              <a:rPr lang="en-US" dirty="0" err="1" smtClean="0"/>
              <a:t>x,y</a:t>
            </a:r>
            <a:r>
              <a:rPr lang="en-US" dirty="0" smtClean="0"/>
              <a:t>) with point given, and put “</a:t>
            </a:r>
            <a:r>
              <a:rPr lang="en-US" b="1" dirty="0" smtClean="0"/>
              <a:t>a</a:t>
            </a:r>
            <a:r>
              <a:rPr lang="en-US" dirty="0" smtClean="0"/>
              <a:t>” in the front.</a:t>
            </a:r>
          </a:p>
          <a:p>
            <a:pPr marL="514350" indent="-514350">
              <a:buAutoNum type="arabicParenR"/>
            </a:pPr>
            <a:r>
              <a:rPr lang="en-US" dirty="0" smtClean="0"/>
              <a:t>Solve for “</a:t>
            </a:r>
            <a:r>
              <a:rPr lang="en-US" b="1" dirty="0" smtClean="0"/>
              <a:t>a</a:t>
            </a:r>
            <a:r>
              <a:rPr lang="en-US" dirty="0" smtClean="0"/>
              <a:t>”.</a:t>
            </a:r>
          </a:p>
          <a:p>
            <a:pPr marL="514350" indent="-514350">
              <a:buAutoNum type="arabicParenR"/>
            </a:pPr>
            <a:r>
              <a:rPr lang="en-US" dirty="0" smtClean="0"/>
              <a:t>Rewrite step 4 with replacing the value of a in front.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Cross=1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Bounce=2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Wiggle=3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676400"/>
            <a:ext cx="4038600" cy="27197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4876800"/>
            <a:ext cx="37338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Arial"/>
                <a:ea typeface="Calibri"/>
                <a:cs typeface="Times New Roman"/>
              </a:rPr>
              <a:t>Write an equation of the following polynomial using the point (3,90).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14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73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391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3 –Section 5 Part 3 “Writing Polynomial Functions in Factored Form”</vt:lpstr>
      <vt:lpstr>Writing Polynomial Functions in Factored Form</vt:lpstr>
      <vt:lpstr>Writing Polynomial Functions in Factored Form</vt:lpstr>
      <vt:lpstr>Writing Polynomial Functions in Factored Form</vt:lpstr>
      <vt:lpstr>Writing Polynomial Functions in Factored Form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2017-01-09T17:13:29Z</dcterms:created>
  <dcterms:modified xsi:type="dcterms:W3CDTF">2017-01-09T17:28:17Z</dcterms:modified>
</cp:coreProperties>
</file>