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9" r:id="rId3"/>
    <p:sldId id="257" r:id="rId4"/>
    <p:sldId id="258" r:id="rId5"/>
    <p:sldId id="260" r:id="rId6"/>
    <p:sldId id="266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ECA841-3C3B-4C66-B38D-0B6ADDFE6CC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99CD87-C6FB-4419-A44C-8061CC170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67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80BFEE-90A0-4B19-8E0D-27C5D4AF128D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4D191-6AD7-49BF-9BDA-908160E5A3E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To analyze the factored form of a polynomial.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Write a polynomial function from its zeros.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Analyze standard form of a polynomial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3 – </a:t>
            </a:r>
            <a:r>
              <a:rPr lang="en-US" smtClean="0"/>
              <a:t>Section </a:t>
            </a:r>
            <a:r>
              <a:rPr lang="en-US" smtClean="0"/>
              <a:t>6 </a:t>
            </a:r>
            <a:r>
              <a:rPr lang="en-US" dirty="0" smtClean="0"/>
              <a:t>“Writing Polynomial Functions with Zeros”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Factors and Zeros of a Polynomial Function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Factors: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Zeros: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>
                    <a:solidFill>
                      <a:srgbClr val="FF0000"/>
                    </a:solidFill>
                  </a:rPr>
                  <a:t>Zeros=Solutions=Roots=X-intercepts</a:t>
                </a:r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Given the polynomial in factored form, label the zeros.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−7)(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−5)(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−3)</m:t>
                    </m:r>
                  </m:oMath>
                </a14:m>
                <a:endParaRPr lang="en-US" sz="2000" dirty="0" smtClean="0"/>
              </a:p>
              <a:p>
                <a:pPr marL="514350" indent="-514350">
                  <a:buAutoNum type="arabicPeriod"/>
                </a:pPr>
                <a:endParaRPr lang="en-US" sz="20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=3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US" sz="2000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endParaRPr lang="en-US" sz="2000" b="0" i="1" dirty="0" smtClean="0">
                  <a:latin typeface="Cambria Math"/>
                </a:endParaRPr>
              </a:p>
              <a:p>
                <a:pPr marL="514350" indent="-514350">
                  <a:buAutoNum type="arabicPeriod"/>
                </a:pPr>
                <a:r>
                  <a:rPr lang="en-US" sz="2000" b="0" dirty="0" smtClean="0"/>
                  <a:t>y=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−4)(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−2)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4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Writing a Polynomial Function in Factored Form from Standard Form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 </a:t>
            </a:r>
          </a:p>
          <a:p>
            <a:pPr marL="514350" indent="-514350">
              <a:buAutoNum type="arabicParenR"/>
            </a:pPr>
            <a:r>
              <a:rPr lang="en-US" i="1" dirty="0" smtClean="0"/>
              <a:t>Use any method of factoring as many times as possible.</a:t>
            </a:r>
          </a:p>
          <a:p>
            <a:pPr marL="514350" indent="-514350">
              <a:buAutoNum type="arabicParenR"/>
            </a:pPr>
            <a:endParaRPr lang="en-US" i="1" dirty="0" smtClean="0"/>
          </a:p>
          <a:p>
            <a:pPr marL="514350" indent="-514350">
              <a:buAutoNum type="arabicParenR"/>
            </a:pPr>
            <a:r>
              <a:rPr lang="en-US" i="1" dirty="0" smtClean="0"/>
              <a:t>Write final answer with factors = to P(x)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Write each polynomial in factored form.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86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Writing a Polynomial Function in Standard Form from Factored Form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Steps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Use double distribution as many times as possible.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Write each polynomial in standard form.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+4)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19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Writing a Polynomial Function from its Zeros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arenR"/>
                </a:pPr>
                <a:r>
                  <a:rPr lang="en-US" i="1" dirty="0" smtClean="0"/>
                  <a:t>Rewrite the zeros as factors.</a:t>
                </a:r>
              </a:p>
              <a:p>
                <a:pPr marL="514350" indent="-514350">
                  <a:buAutoNum type="arabicParenR"/>
                </a:pPr>
                <a:r>
                  <a:rPr lang="en-US" i="1" dirty="0" smtClean="0"/>
                  <a:t>Use double distribution as many times possible to write the polynomial in standard form.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Zeros: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70C0"/>
                    </a:solidFill>
                  </a:rPr>
                  <a:t>Factors: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 r="-4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sz="2400" i="1" dirty="0" smtClean="0"/>
                  <a:t>Use the zeros to rewrite each polynomial equation in standard form.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2,3,0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1,−1,2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 r="-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0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the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Write the function in polynomial given the zeros: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2, −4, 5, 0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Convert the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into factored form.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5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1353</TotalTime>
  <Words>392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3 – Section 6 “Writing Polynomial Functions with Zeros”</vt:lpstr>
      <vt:lpstr>Factors and Zeros of a Polynomial Function</vt:lpstr>
      <vt:lpstr>Writing a Polynomial Function in Factored Form from Standard Form</vt:lpstr>
      <vt:lpstr>Writing a Polynomial Function in Standard Form from Factored Form</vt:lpstr>
      <vt:lpstr>Writing a Polynomial Function from its Zeros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6- Section 2 “Polynomials and Linear Factors”</dc:title>
  <dc:creator>User</dc:creator>
  <cp:lastModifiedBy>User</cp:lastModifiedBy>
  <cp:revision>21</cp:revision>
  <cp:lastPrinted>2016-01-14T16:54:53Z</cp:lastPrinted>
  <dcterms:created xsi:type="dcterms:W3CDTF">2013-11-04T21:19:55Z</dcterms:created>
  <dcterms:modified xsi:type="dcterms:W3CDTF">2016-10-19T15:14:50Z</dcterms:modified>
</cp:coreProperties>
</file>