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4EB22D-8197-45AF-9ECF-C92FC58CD96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60ED2F-4FE4-48AB-93CC-A152BD80DF8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apply real world applications to solving polynomial functions.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apply geometry principles to polynomial functions.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 – </a:t>
            </a:r>
            <a:r>
              <a:rPr lang="en-US" smtClean="0"/>
              <a:t>Section </a:t>
            </a:r>
            <a:r>
              <a:rPr lang="en-US" smtClean="0"/>
              <a:t>7 </a:t>
            </a:r>
            <a:r>
              <a:rPr lang="en-US" dirty="0" smtClean="0"/>
              <a:t>“Applications of Polynomial Functions”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1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Solving Polynomials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524000"/>
            <a:ext cx="86635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04800" y="3962401"/>
            <a:ext cx="4419600" cy="144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Set up an equation.</a:t>
            </a:r>
          </a:p>
          <a:p>
            <a:pPr marL="514350" indent="-514350">
              <a:buAutoNum type="arabicParenR"/>
            </a:pPr>
            <a:r>
              <a:rPr lang="en-US" dirty="0" smtClean="0"/>
              <a:t>Set the equation equal to zero.</a:t>
            </a:r>
          </a:p>
          <a:p>
            <a:pPr marL="514350" indent="-514350">
              <a:buAutoNum type="arabicParenR"/>
            </a:pPr>
            <a:r>
              <a:rPr lang="en-US" dirty="0" smtClean="0"/>
              <a:t>Factor and solve.</a:t>
            </a:r>
            <a:endParaRPr lang="en-US" dirty="0"/>
          </a:p>
        </p:txBody>
      </p:sp>
      <p:sp>
        <p:nvSpPr>
          <p:cNvPr id="8" name="AutoShape 4" descr="Image result for cl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57600"/>
            <a:ext cx="24574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89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Draw a Picture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212806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81300"/>
            <a:ext cx="2867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24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Use the Pythagorean Theorem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In a right triangle, the length of the longer leg is 7 more inches than the shorter leg. The length of the hypotenuse is 8 more inches than the length of the shorter leg.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lphaUcParenR"/>
                </a:pPr>
                <a:r>
                  <a:rPr lang="en-US" dirty="0" smtClean="0"/>
                  <a:t>If the shortest leg is represented by x, write expressions for the longer leg and the hypotenuse in terms of x. Label them on the diagram.</a:t>
                </a:r>
              </a:p>
              <a:p>
                <a:pPr marL="514350" indent="-514350">
                  <a:buAutoNum type="alphaUcParenR"/>
                </a:pPr>
                <a:endParaRPr lang="en-US" dirty="0" smtClean="0"/>
              </a:p>
              <a:p>
                <a:pPr marL="514350" indent="-514350">
                  <a:buAutoNum type="alphaUcParenR"/>
                </a:pPr>
                <a:r>
                  <a:rPr lang="en-US" dirty="0" smtClean="0"/>
                  <a:t>Write an equation using the Pythagorean Theorem that relates the three sides together and solve it for the value of x. </a:t>
                </a:r>
              </a:p>
              <a:p>
                <a:pPr marL="514350" indent="-514350">
                  <a:buAutoNum type="alphaUcParenR"/>
                </a:pPr>
                <a:endParaRPr lang="en-US" dirty="0" smtClean="0"/>
              </a:p>
              <a:p>
                <a:pPr marL="514350" indent="-514350">
                  <a:buAutoNum type="alphaUcParenR"/>
                </a:pPr>
                <a:r>
                  <a:rPr lang="en-US" dirty="0" smtClean="0"/>
                  <a:t>Find all three side lengths, and check your answer by verifying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906" t="-1432" r="-1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301" y="2057400"/>
            <a:ext cx="3351299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37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Announcements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88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349</TotalTime>
  <Words>179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Unit 3 – Section 7 “Applications of Polynomial Functions”</vt:lpstr>
      <vt:lpstr>Solving Polynomials</vt:lpstr>
      <vt:lpstr>Draw a Picture</vt:lpstr>
      <vt:lpstr>Use the Pythagorean Theorem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a Picture</dc:title>
  <dc:creator>User</dc:creator>
  <cp:lastModifiedBy>User</cp:lastModifiedBy>
  <cp:revision>6</cp:revision>
  <dcterms:created xsi:type="dcterms:W3CDTF">2016-10-18T16:45:13Z</dcterms:created>
  <dcterms:modified xsi:type="dcterms:W3CDTF">2016-10-19T15:15:24Z</dcterms:modified>
</cp:coreProperties>
</file>