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78C63-5347-4924-80FF-08055C05A5BB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79E16-A14B-4922-9037-77ACAD89F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58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A33193F-C7E4-4E2B-A143-906DE9EAA4D0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4F4094-AC37-4DBE-88CB-6529C259E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78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3F2C-904E-4757-A119-FDE7C29B55C1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9CDA80-E76D-4B77-9694-07CF27731F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3F2C-904E-4757-A119-FDE7C29B55C1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DA80-E76D-4B77-9694-07CF27731F2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9CDA80-E76D-4B77-9694-07CF27731F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3F2C-904E-4757-A119-FDE7C29B55C1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3F2C-904E-4757-A119-FDE7C29B55C1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9CDA80-E76D-4B77-9694-07CF27731F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3F2C-904E-4757-A119-FDE7C29B55C1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9CDA80-E76D-4B77-9694-07CF27731F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9B3F2C-904E-4757-A119-FDE7C29B55C1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DA80-E76D-4B77-9694-07CF27731F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3F2C-904E-4757-A119-FDE7C29B55C1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9CDA80-E76D-4B77-9694-07CF27731F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3F2C-904E-4757-A119-FDE7C29B55C1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9CDA80-E76D-4B77-9694-07CF27731F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3F2C-904E-4757-A119-FDE7C29B55C1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9CDA80-E76D-4B77-9694-07CF27731F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9CDA80-E76D-4B77-9694-07CF27731F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3F2C-904E-4757-A119-FDE7C29B55C1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9CDA80-E76D-4B77-9694-07CF27731F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9B3F2C-904E-4757-A119-FDE7C29B55C1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9B3F2C-904E-4757-A119-FDE7C29B55C1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9CDA80-E76D-4B77-9694-07CF27731F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simplify radicals involving products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simplify radicals involving quotients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4 – Section 1 </a:t>
            </a:r>
            <a:r>
              <a:rPr lang="en-US" dirty="0" smtClean="0"/>
              <a:t>“</a:t>
            </a:r>
            <a:r>
              <a:rPr lang="en-US" smtClean="0"/>
              <a:t>Simplifying Radicals”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6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Simplifying Radicals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514350" indent="-514350">
              <a:buAutoNum type="arabicParenBoth"/>
            </a:pPr>
            <a:r>
              <a:rPr lang="en-US" sz="1800" i="1" dirty="0" smtClean="0"/>
              <a:t>Do a factor tree to find the prime factorization.</a:t>
            </a:r>
          </a:p>
          <a:p>
            <a:pPr marL="514350" indent="-514350">
              <a:buAutoNum type="arabicParenBoth"/>
            </a:pPr>
            <a:r>
              <a:rPr lang="en-US" sz="1800" i="1" dirty="0" smtClean="0"/>
              <a:t>Circle the pairs.*</a:t>
            </a:r>
          </a:p>
          <a:p>
            <a:pPr marL="514350" indent="-514350">
              <a:buAutoNum type="arabicParenBoth"/>
            </a:pPr>
            <a:r>
              <a:rPr lang="en-US" sz="1800" i="1" dirty="0" smtClean="0"/>
              <a:t>For each pair circled, write that number once on the outside of the radical sign.</a:t>
            </a:r>
          </a:p>
          <a:p>
            <a:pPr marL="514350" indent="-514350">
              <a:buAutoNum type="arabicParenBoth"/>
            </a:pPr>
            <a:r>
              <a:rPr lang="en-US" sz="1800" i="1" dirty="0" smtClean="0"/>
              <a:t>Everything not circled is written on the inside.</a:t>
            </a:r>
          </a:p>
          <a:p>
            <a:pPr marL="514350" indent="-514350">
              <a:buAutoNum type="arabicParenBoth"/>
            </a:pPr>
            <a:r>
              <a:rPr lang="en-US" sz="1800" i="1" dirty="0" smtClean="0"/>
              <a:t>Multiply to simplify.</a:t>
            </a:r>
          </a:p>
          <a:p>
            <a:pPr marL="514350" indent="-514350">
              <a:buAutoNum type="arabicParenBoth"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i="1" dirty="0" smtClean="0"/>
              <a:t>*If the radical is a cube root, circle groups of 3, if it is a fourth root, circle groups of 4, etc.</a:t>
            </a:r>
            <a:endParaRPr lang="en-US" sz="1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Simplify the radical.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28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54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54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662" t="-1432" r="-2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92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Cluster Examples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Simplify the radical. Show all work.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60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		2.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54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		3.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400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146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Multiplication of Radicals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Rule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Multiply the radicals together before simplifying.</a:t>
                </a:r>
              </a:p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Simplify the radicals.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40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6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𝑚𝑛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8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47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77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Division of Radicals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600" b="1" dirty="0" smtClean="0"/>
                  <a:t>Rule</a:t>
                </a:r>
                <a:r>
                  <a:rPr lang="en-US" sz="1600" dirty="0" smtClean="0"/>
                  <a:t>: Laws of Exponents for Division:  Divide the coefficients, subtract the exponents.</a:t>
                </a:r>
              </a:p>
              <a:p>
                <a:pPr marL="0" indent="0">
                  <a:buNone/>
                </a:pPr>
                <a:r>
                  <a:rPr lang="en-US" sz="1600" b="1" dirty="0" smtClean="0"/>
                  <a:t>Directions</a:t>
                </a:r>
                <a:r>
                  <a:rPr lang="en-US" sz="1600" dirty="0" smtClean="0"/>
                  <a:t>: Simplify the radicals.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64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		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160</m:t>
                            </m:r>
                          </m:e>
                        </m:rad>
                      </m:num>
                      <m:den>
                        <m:rad>
                          <m:ra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	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84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7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15</m:t>
                                </m:r>
                              </m:sup>
                            </m:sSup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12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		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24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16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6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238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Closing Questions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role does laws of exponents play in simplifying radicals?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How do you simplify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7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384</m:t>
                        </m:r>
                      </m:e>
                    </m:rad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47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671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1553</TotalTime>
  <Words>317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Unit 4 – Section 1 “Simplifying Radicals”</vt:lpstr>
      <vt:lpstr>Simplifying Radicals</vt:lpstr>
      <vt:lpstr>Cluster Examples</vt:lpstr>
      <vt:lpstr>Multiplication of Radicals</vt:lpstr>
      <vt:lpstr>Division of Radicals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– Section 2 “Multiplying and Dividing Radical Expressions”</dc:title>
  <dc:creator>Authorized User</dc:creator>
  <cp:lastModifiedBy>User</cp:lastModifiedBy>
  <cp:revision>16</cp:revision>
  <cp:lastPrinted>2012-04-25T13:15:44Z</cp:lastPrinted>
  <dcterms:created xsi:type="dcterms:W3CDTF">2010-09-22T13:24:38Z</dcterms:created>
  <dcterms:modified xsi:type="dcterms:W3CDTF">2017-01-19T21:25:57Z</dcterms:modified>
</cp:coreProperties>
</file>