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1737970-F208-403D-9409-5D92AAFC6A74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826BF53-E02D-4255-964A-F6CF71946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47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D446F-1E8D-4C48-811D-7C8DAC3F1B16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59FEA5C-749E-4691-90CE-D208A95065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894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18950-BF83-48D4-8F4A-A6AC117E3ED7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8A072-8B36-4F15-BD28-98A93606E5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54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212C0-CDCA-4D3D-9DEE-183D475D17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21A4D-4028-44EA-8FB1-FD8ADE472554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60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364FE-68CC-4B0D-8111-45F56FBCBC9E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D59DC-3BBD-432E-B335-60E59026F2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79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4C6E0-6735-441C-8782-2CEC85528B07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5A97E4B-17B8-4C14-96C3-964C10B11A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04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FD491-2EF4-4622-9D4B-8E9D1D8491C8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75CAE-6ADB-482F-88FB-13EDBDDC6F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5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A6143-31C9-4835-AA0E-1431115016B9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808BAE9-7B95-4188-8EA6-8711CBB21D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7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9F87C-EA9D-4292-9B3C-AD634D451087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56F1A-8299-41FE-9C7F-61B9A0B3C9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20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8C7C0-F3ED-4CEB-884F-2D5F4AFD8879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C476D9-95B9-4026-91A4-1D146726F6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3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B77BB34-0D5A-48D0-87EF-43600C2E78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9E7EC-3CAF-4A56-B8F6-8FE42EE98D3E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81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2D3AB-AC6A-498D-BE8E-CD10847410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AF97F-DBE2-4842-AAA9-6D236150BD3C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5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52449BB-06A7-4AA0-95CF-06C323608627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65C5F8-9C09-4BFD-AF35-CE0F258739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</a:t>
            </a:r>
            <a:r>
              <a:rPr lang="en-US" dirty="0" smtClean="0"/>
              <a:t>4 </a:t>
            </a:r>
            <a:r>
              <a:rPr lang="en-US" dirty="0" smtClean="0"/>
              <a:t>– Section 2 “Graphing Slope/Intercept Form: Special Cases</a:t>
            </a:r>
            <a:r>
              <a:rPr lang="en-US" dirty="0" smtClean="0"/>
              <a:t>” Part 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786063"/>
            <a:ext cx="6477000" cy="14716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defRPr/>
            </a:pPr>
            <a:r>
              <a:rPr lang="en-US" sz="1600" b="1" cap="all" spc="250" dirty="0">
                <a:solidFill>
                  <a:prstClr val="black"/>
                </a:solidFill>
                <a:latin typeface="Georgia"/>
              </a:rPr>
              <a:t>Objectives Covered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defRPr/>
            </a:pPr>
            <a:endParaRPr lang="en-US" sz="1600" b="1" cap="all" spc="250" dirty="0">
              <a:solidFill>
                <a:prstClr val="black"/>
              </a:solidFill>
              <a:latin typeface="Georgia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defRPr/>
            </a:pPr>
            <a:r>
              <a:rPr lang="en-US" sz="1600" b="1" cap="all" spc="250" dirty="0">
                <a:solidFill>
                  <a:prstClr val="black"/>
                </a:solidFill>
                <a:latin typeface="Georgia"/>
              </a:rPr>
              <a:t>Graphing Equations in Slope Intercept Form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defRPr/>
            </a:pPr>
            <a:endParaRPr lang="en-US" sz="1600" b="1" cap="all" spc="250" dirty="0">
              <a:solidFill>
                <a:prstClr val="black"/>
              </a:solidFill>
              <a:latin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301625" y="762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z="2000" b="1" smtClean="0">
                <a:solidFill>
                  <a:schemeClr val="tx1"/>
                </a:solidFill>
              </a:rPr>
              <a:t>Special Case #1 “The Case of the Whole Number Slope”</a:t>
            </a:r>
          </a:p>
        </p:txBody>
      </p:sp>
      <p:sp>
        <p:nvSpPr>
          <p:cNvPr id="14339" name="Content Placeholder 4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754" t="-39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4340" name="Conten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  <a:blipFill rotWithShape="1">
            <a:blip r:embed="rId3"/>
            <a:stretch>
              <a:fillRect l="-906" t="-39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chemeClr val="tx1"/>
                </a:solidFill>
              </a:rPr>
              <a:t>Special Case #2 “The Case of Positive X”</a:t>
            </a:r>
          </a:p>
        </p:txBody>
      </p:sp>
      <p:sp>
        <p:nvSpPr>
          <p:cNvPr id="1536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754" t="-391" r="-15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536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  <a:blipFill rotWithShape="1">
            <a:blip r:embed="rId3"/>
            <a:stretch>
              <a:fillRect l="-906" t="-39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chemeClr val="tx1"/>
                </a:solidFill>
              </a:rPr>
              <a:t>Special Case #3 “The Case of Negative X”</a:t>
            </a:r>
          </a:p>
        </p:txBody>
      </p:sp>
      <p:sp>
        <p:nvSpPr>
          <p:cNvPr id="16387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754" t="-39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6388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  <a:blipFill rotWithShape="1">
            <a:blip r:embed="rId3"/>
            <a:stretch>
              <a:fillRect l="-906" t="-39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chemeClr val="tx1"/>
                </a:solidFill>
              </a:rPr>
              <a:t>Special Case #4 “The Case of the Zero Y-Intercept.”</a:t>
            </a:r>
          </a:p>
        </p:txBody>
      </p:sp>
      <p:sp>
        <p:nvSpPr>
          <p:cNvPr id="17411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754" t="-39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7412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  <a:blipFill rotWithShape="1">
            <a:blip r:embed="rId3"/>
            <a:stretch>
              <a:fillRect l="-906" t="-39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z="2000" b="1" smtClean="0">
                <a:solidFill>
                  <a:schemeClr val="tx1"/>
                </a:solidFill>
              </a:rPr>
              <a:t>Special Case Acronyms:  </a:t>
            </a:r>
            <a:br>
              <a:rPr lang="en-US" altLang="en-US" sz="2000" b="1" smtClean="0">
                <a:solidFill>
                  <a:schemeClr val="tx1"/>
                </a:solidFill>
              </a:rPr>
            </a:br>
            <a:r>
              <a:rPr lang="en-US" altLang="en-US" sz="2000" b="1" smtClean="0">
                <a:solidFill>
                  <a:srgbClr val="FF0000"/>
                </a:solidFill>
              </a:rPr>
              <a:t>WARNING:  Remember This?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altLang="en-US" sz="7200" b="1" smtClean="0"/>
              <a:t>HOY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mtClean="0">
                <a:solidFill>
                  <a:srgbClr val="FF0000"/>
                </a:solidFill>
              </a:rPr>
              <a:t>H</a:t>
            </a:r>
            <a:r>
              <a:rPr lang="en-US" altLang="en-US" smtClean="0"/>
              <a:t>: </a:t>
            </a:r>
            <a:r>
              <a:rPr lang="en-US" altLang="en-US" smtClean="0">
                <a:solidFill>
                  <a:srgbClr val="FF0000"/>
                </a:solidFill>
              </a:rPr>
              <a:t>H</a:t>
            </a:r>
            <a:r>
              <a:rPr lang="en-US" altLang="en-US" smtClean="0"/>
              <a:t>orizontal Line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mtClean="0">
                <a:solidFill>
                  <a:srgbClr val="FF0000"/>
                </a:solidFill>
              </a:rPr>
              <a:t>O</a:t>
            </a:r>
            <a:r>
              <a:rPr lang="en-US" altLang="en-US" smtClean="0"/>
              <a:t>: 0 slope as in </a:t>
            </a:r>
            <a:r>
              <a:rPr lang="en-US" altLang="en-US" smtClean="0">
                <a:solidFill>
                  <a:srgbClr val="FF0000"/>
                </a:solidFill>
              </a:rPr>
              <a:t>zero</a:t>
            </a:r>
            <a:r>
              <a:rPr lang="en-US" altLang="en-US" smtClean="0"/>
              <a:t> slope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mtClean="0">
                <a:solidFill>
                  <a:srgbClr val="FF0000"/>
                </a:solidFill>
              </a:rPr>
              <a:t>Y</a:t>
            </a:r>
            <a:r>
              <a:rPr lang="en-US" altLang="en-US" smtClean="0"/>
              <a:t>:  </a:t>
            </a:r>
            <a:r>
              <a:rPr lang="en-US" altLang="en-US" smtClean="0">
                <a:solidFill>
                  <a:srgbClr val="FF0000"/>
                </a:solidFill>
              </a:rPr>
              <a:t>Y</a:t>
            </a:r>
            <a:r>
              <a:rPr lang="en-US" altLang="en-US" smtClean="0"/>
              <a:t>-intercept</a:t>
            </a:r>
          </a:p>
        </p:txBody>
      </p:sp>
      <p:sp>
        <p:nvSpPr>
          <p:cNvPr id="19460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altLang="en-US" sz="7200" b="1" smtClean="0"/>
              <a:t>VUX</a:t>
            </a:r>
            <a:endParaRPr lang="en-US" altLang="en-US" b="1" smtClean="0"/>
          </a:p>
          <a:p>
            <a:pPr eaLnBrk="1" hangingPunct="1">
              <a:buFont typeface="Wingdings 2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mtClean="0">
                <a:solidFill>
                  <a:srgbClr val="0070C0"/>
                </a:solidFill>
              </a:rPr>
              <a:t>V</a:t>
            </a:r>
            <a:r>
              <a:rPr lang="en-US" altLang="en-US" smtClean="0"/>
              <a:t>: </a:t>
            </a:r>
            <a:r>
              <a:rPr lang="en-US" altLang="en-US" smtClean="0">
                <a:solidFill>
                  <a:srgbClr val="0070C0"/>
                </a:solidFill>
              </a:rPr>
              <a:t>V</a:t>
            </a:r>
            <a:r>
              <a:rPr lang="en-US" altLang="en-US" smtClean="0"/>
              <a:t>ertical Line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mtClean="0">
                <a:solidFill>
                  <a:srgbClr val="0070C0"/>
                </a:solidFill>
              </a:rPr>
              <a:t>U</a:t>
            </a:r>
            <a:r>
              <a:rPr lang="en-US" altLang="en-US" smtClean="0"/>
              <a:t>: </a:t>
            </a:r>
            <a:r>
              <a:rPr lang="en-US" altLang="en-US" smtClean="0">
                <a:solidFill>
                  <a:srgbClr val="0070C0"/>
                </a:solidFill>
              </a:rPr>
              <a:t>Undefined</a:t>
            </a:r>
            <a:r>
              <a:rPr lang="en-US" altLang="en-US" smtClean="0"/>
              <a:t> slope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mtClean="0">
                <a:solidFill>
                  <a:srgbClr val="0070C0"/>
                </a:solidFill>
              </a:rPr>
              <a:t>X</a:t>
            </a:r>
            <a:r>
              <a:rPr lang="en-US" altLang="en-US" smtClean="0"/>
              <a:t>: </a:t>
            </a:r>
            <a:r>
              <a:rPr lang="en-US" altLang="en-US" smtClean="0">
                <a:solidFill>
                  <a:srgbClr val="0070C0"/>
                </a:solidFill>
              </a:rPr>
              <a:t>X</a:t>
            </a:r>
            <a:r>
              <a:rPr lang="en-US" altLang="en-US" smtClean="0"/>
              <a:t>-intercept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9600" y="4876800"/>
            <a:ext cx="2362200" cy="1588"/>
          </a:xfrm>
          <a:prstGeom prst="straightConnector1">
            <a:avLst/>
          </a:prstGeom>
          <a:ln w="539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6896894" y="3618706"/>
            <a:ext cx="2362200" cy="1588"/>
          </a:xfrm>
          <a:prstGeom prst="straightConnector1">
            <a:avLst/>
          </a:prstGeom>
          <a:ln w="539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chemeClr val="tx1"/>
                </a:solidFill>
              </a:rPr>
              <a:t>Really Special Cases</a:t>
            </a:r>
          </a:p>
        </p:txBody>
      </p:sp>
      <p:sp>
        <p:nvSpPr>
          <p:cNvPr id="2048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1207" t="-65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048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  <a:blipFill rotWithShape="1">
            <a:blip r:embed="rId3"/>
            <a:stretch>
              <a:fillRect l="-1360" t="-651" r="-2266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Closing Questions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i="1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Graph the following functions:</a:t>
                </a:r>
              </a:p>
              <a:p>
                <a:pPr marL="731838" lvl="1" indent="-457200">
                  <a:buAutoNum type="alphaU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endParaRPr lang="en-US" b="0" dirty="0" smtClean="0"/>
              </a:p>
              <a:p>
                <a:pPr marL="731838" lvl="1" indent="-457200">
                  <a:buAutoNum type="alphaU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:pPr marL="731838" lvl="1" indent="-457200">
                  <a:buAutoNum type="alphaU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b="0" dirty="0" smtClean="0"/>
              </a:p>
              <a:p>
                <a:pPr marL="731838" lvl="1" indent="-457200">
                  <a:buAutoNum type="alphaUcPeriod"/>
                </a:pPr>
                <a:endParaRPr lang="en-US" dirty="0" smtClean="0"/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813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21507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Homework Assignment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</TotalTime>
  <Words>146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Georgia</vt:lpstr>
      <vt:lpstr>Wingdings 2</vt:lpstr>
      <vt:lpstr>Wingdings</vt:lpstr>
      <vt:lpstr>Calibri</vt:lpstr>
      <vt:lpstr>Civic</vt:lpstr>
      <vt:lpstr>Unit 4 – Section 2 “Graphing Slope/Intercept Form: Special Cases” Part 2</vt:lpstr>
      <vt:lpstr>Special Case #1 “The Case of the Whole Number Slope”</vt:lpstr>
      <vt:lpstr>Special Case #2 “The Case of Positive X”</vt:lpstr>
      <vt:lpstr>Special Case #3 “The Case of Negative X”</vt:lpstr>
      <vt:lpstr>Special Case #4 “The Case of the Zero Y-Intercept.”</vt:lpstr>
      <vt:lpstr>Special Case Acronyms:   WARNING:  Remember This?</vt:lpstr>
      <vt:lpstr>Really Special Cases</vt:lpstr>
      <vt:lpstr>Closing Questions</vt:lpstr>
      <vt:lpstr>Homework Assignment</vt:lpstr>
    </vt:vector>
  </TitlesOfParts>
  <Company>Henrico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– Section 2 “Graphing Slope/Intercept Form: Special Cases”</dc:title>
  <dc:creator>Authorized User</dc:creator>
  <cp:lastModifiedBy>User</cp:lastModifiedBy>
  <cp:revision>12</cp:revision>
  <cp:lastPrinted>2013-01-07T15:38:37Z</cp:lastPrinted>
  <dcterms:created xsi:type="dcterms:W3CDTF">2010-08-08T14:32:57Z</dcterms:created>
  <dcterms:modified xsi:type="dcterms:W3CDTF">2016-11-09T14:43:53Z</dcterms:modified>
</cp:coreProperties>
</file>