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2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00" autoAdjust="0"/>
  </p:normalViewPr>
  <p:slideViewPr>
    <p:cSldViewPr>
      <p:cViewPr varScale="1">
        <p:scale>
          <a:sx n="103" d="100"/>
          <a:sy n="103" d="100"/>
        </p:scale>
        <p:origin x="-1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B265-CB35-4000-BBEE-247B72202B17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8F0F92-6975-46F1-B0F8-D3370B46B2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B265-CB35-4000-BBEE-247B72202B17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0F92-6975-46F1-B0F8-D3370B46B24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38F0F92-6975-46F1-B0F8-D3370B46B2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B265-CB35-4000-BBEE-247B72202B17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B265-CB35-4000-BBEE-247B72202B17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38F0F92-6975-46F1-B0F8-D3370B46B2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B265-CB35-4000-BBEE-247B72202B17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8F0F92-6975-46F1-B0F8-D3370B46B2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866B265-CB35-4000-BBEE-247B72202B17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F0F92-6975-46F1-B0F8-D3370B46B2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B265-CB35-4000-BBEE-247B72202B17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38F0F92-6975-46F1-B0F8-D3370B46B2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B265-CB35-4000-BBEE-247B72202B17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38F0F92-6975-46F1-B0F8-D3370B46B24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B265-CB35-4000-BBEE-247B72202B17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8F0F92-6975-46F1-B0F8-D3370B46B24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8F0F92-6975-46F1-B0F8-D3370B46B2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B265-CB35-4000-BBEE-247B72202B17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38F0F92-6975-46F1-B0F8-D3370B46B2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866B265-CB35-4000-BBEE-247B72202B17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866B265-CB35-4000-BBEE-247B72202B17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8F0F92-6975-46F1-B0F8-D3370B46B2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Objectives Covered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student will be able to write a radical using rational exponents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student will be able to evaluate a rational exponent using radicals.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4 –Section 3 “Rational Exponents”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65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48"/>
            <a:ext cx="8534400" cy="75895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Translating  </a:t>
            </a:r>
            <a:r>
              <a:rPr lang="en-US" sz="2800" b="1" dirty="0" smtClean="0">
                <a:solidFill>
                  <a:srgbClr val="00B050"/>
                </a:solidFill>
              </a:rPr>
              <a:t>POSITIVE </a:t>
            </a:r>
            <a:r>
              <a:rPr lang="en-US" sz="2800" b="1" dirty="0" smtClean="0">
                <a:solidFill>
                  <a:schemeClr val="tx1"/>
                </a:solidFill>
              </a:rPr>
              <a:t>Rational Exponents into Radicals and Vice Versa</a:t>
            </a:r>
            <a:endParaRPr lang="en-US" sz="2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4800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800" b="0" i="1" smtClean="0">
                              <a:latin typeface="Cambria Math"/>
                            </a:rPr>
                            <m:t>𝑛</m:t>
                          </m:r>
                        </m:deg>
                        <m:e>
                          <m:sSup>
                            <m:sSupPr>
                              <m:ctrlPr>
                                <a:rPr lang="en-US" sz="4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4800" b="0" i="1" smtClean="0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e>
                      </m:rad>
                      <m:r>
                        <a:rPr lang="en-US" sz="4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4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f>
                            <m:fPr>
                              <m:ctrlPr>
                                <a:rPr lang="en-US" sz="48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4800" b="0" i="1" smtClean="0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4800" b="0" i="1" smtClean="0"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b="1" dirty="0" smtClean="0"/>
              </a:p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Rewrite each algebraic expression with rational exponents as a radical.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1.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box>
                          <m:box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</m:e>
                        </m:box>
                      </m:sup>
                    </m:sSup>
                  </m:oMath>
                </a14:m>
                <a:r>
                  <a:rPr lang="en-US" dirty="0" smtClean="0"/>
                  <a:t>				2.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e>
                      <m:sup>
                        <m:box>
                          <m:box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box>
                      </m:sup>
                    </m:sSup>
                  </m:oMath>
                </a14:m>
                <a:r>
                  <a:rPr lang="en-US" dirty="0" smtClean="0"/>
                  <a:t>				3.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e>
                      <m:sup>
                        <m:box>
                          <m:box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8</m:t>
                                </m:r>
                              </m:den>
                            </m:f>
                          </m:e>
                        </m:box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755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48"/>
            <a:ext cx="8534400" cy="75895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Translating  </a:t>
            </a:r>
            <a:r>
              <a:rPr lang="en-US" sz="2800" b="1" dirty="0" smtClean="0">
                <a:solidFill>
                  <a:srgbClr val="00B050"/>
                </a:solidFill>
              </a:rPr>
              <a:t>POSITIVE </a:t>
            </a:r>
            <a:r>
              <a:rPr lang="en-US" sz="2800" b="1" dirty="0" smtClean="0">
                <a:solidFill>
                  <a:schemeClr val="tx1"/>
                </a:solidFill>
              </a:rPr>
              <a:t>Rational Exponents into Radicals and Vice Versa</a:t>
            </a:r>
            <a:endParaRPr lang="en-US" sz="2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4800" i="1" smtClean="0">
                              <a:latin typeface="Cambria Math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4800" b="0" i="1" smtClean="0">
                              <a:latin typeface="Cambria Math"/>
                            </a:rPr>
                            <m:t>𝑛</m:t>
                          </m:r>
                        </m:deg>
                        <m:e>
                          <m:sSup>
                            <m:sSupPr>
                              <m:ctrlPr>
                                <a:rPr lang="en-US" sz="4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48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4800" b="0" i="1" smtClean="0">
                                  <a:latin typeface="Cambria Math"/>
                                </a:rPr>
                                <m:t>𝑥</m:t>
                              </m:r>
                            </m:sup>
                          </m:sSup>
                        </m:e>
                      </m:rad>
                      <m:r>
                        <a:rPr lang="en-US" sz="4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4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f>
                            <m:fPr>
                              <m:ctrlPr>
                                <a:rPr lang="en-US" sz="48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4800" b="0" i="1" smtClean="0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4800" b="0" i="1" smtClean="0"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b="1" dirty="0" smtClean="0"/>
              </a:p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Rewrite each radical </a:t>
                </a:r>
                <a:r>
                  <a:rPr lang="en-US" i="1" dirty="0"/>
                  <a:t> </a:t>
                </a:r>
                <a:r>
                  <a:rPr lang="en-US" i="1" dirty="0" smtClean="0"/>
                  <a:t>as an algebraic expression with rational exponents. Reduce fractions if necessary.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1.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 smtClean="0"/>
                  <a:t>  		2.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5</m:t>
                        </m:r>
                      </m:deg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10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 smtClean="0"/>
                  <a:t> 		3.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4</m:t>
                        </m:r>
                      </m:deg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16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12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r="-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794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10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Translating </a:t>
            </a:r>
            <a:r>
              <a:rPr lang="en-US" sz="2800" b="1" dirty="0" smtClean="0">
                <a:solidFill>
                  <a:srgbClr val="FF0000"/>
                </a:solidFill>
              </a:rPr>
              <a:t>NEGATIVE </a:t>
            </a:r>
            <a:r>
              <a:rPr lang="en-US" sz="2800" b="1" dirty="0" smtClean="0">
                <a:solidFill>
                  <a:schemeClr val="tx1"/>
                </a:solidFill>
              </a:rPr>
              <a:t>Rational Exponents into Radicals and Vice Versa</a:t>
            </a:r>
            <a:endParaRPr lang="en-US" sz="2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f>
                            <m:fPr>
                              <m:ctrlPr>
                                <a:rPr lang="en-US" sz="44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44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4400" b="0" i="1" smtClean="0"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4400" b="0" i="1" smtClean="0"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sup>
                      </m:sSup>
                      <m:r>
                        <a:rPr lang="en-US" sz="4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ctrlPr>
                                <a:rPr lang="en-US" sz="4400" i="1" smtClean="0">
                                  <a:latin typeface="Cambria Math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sz="4400" b="0" i="1" smtClean="0">
                                  <a:latin typeface="Cambria Math"/>
                                </a:rPr>
                                <m:t>𝑛</m:t>
                              </m:r>
                            </m:deg>
                            <m:e>
                              <m:sSup>
                                <m:sSupPr>
                                  <m:ctrlPr>
                                    <a:rPr lang="en-US" sz="44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0" i="1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4400" b="0" i="1" smtClean="0">
                                      <a:latin typeface="Cambria Math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Rewrite each algebraic expression with rational exponents as a radical.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1.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box>
                          <m:box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−1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</m:e>
                        </m:box>
                      </m:sup>
                    </m:sSup>
                  </m:oMath>
                </a14:m>
                <a:r>
                  <a:rPr lang="en-US" dirty="0" smtClean="0"/>
                  <a:t>			2.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e>
                      <m:sup>
                        <m:box>
                          <m:box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−2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5</m:t>
                                </m:r>
                              </m:den>
                            </m:f>
                          </m:e>
                        </m:box>
                      </m:sup>
                    </m:sSup>
                  </m:oMath>
                </a14:m>
                <a:r>
                  <a:rPr lang="en-US" dirty="0" smtClean="0"/>
                  <a:t>		3.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box>
                          <m:box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−3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</m:den>
                            </m:f>
                          </m:e>
                        </m:box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r="-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701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Simplifying Rational Exponents</a:t>
            </a:r>
            <a:endParaRPr lang="en-US" sz="4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Rewrite the rational exponents as a radical and simplify.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800100" lvl="2" indent="0">
                  <a:buNone/>
                </a:pPr>
                <a:r>
                  <a:rPr lang="en-US" sz="2400" dirty="0" smtClean="0"/>
                  <a:t>1.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36</m:t>
                        </m:r>
                      </m:e>
                      <m:sup>
                        <m:box>
                          <m:box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24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box>
                      </m:sup>
                    </m:sSup>
                  </m:oMath>
                </a14:m>
                <a:r>
                  <a:rPr lang="en-US" sz="2400" dirty="0" smtClean="0"/>
                  <a:t>			2.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64</m:t>
                        </m:r>
                      </m:e>
                      <m:sup>
                        <m:box>
                          <m:box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24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</m:e>
                        </m:box>
                      </m:sup>
                    </m:sSup>
                  </m:oMath>
                </a14:m>
                <a:r>
                  <a:rPr lang="en-US" sz="2400" dirty="0" smtClean="0"/>
                  <a:t>			3.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49</m:t>
                        </m:r>
                      </m:e>
                      <m:sup>
                        <m:box>
                          <m:box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24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−1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box>
                      </m:sup>
                    </m:sSup>
                  </m:oMath>
                </a14:m>
                <a:r>
                  <a:rPr lang="en-US" sz="2400" dirty="0" smtClean="0"/>
                  <a:t>				</a:t>
                </a:r>
              </a:p>
              <a:p>
                <a:pPr marL="400050" lvl="1" indent="0">
                  <a:buNone/>
                </a:pPr>
                <a:r>
                  <a:rPr lang="en-US" sz="2400" dirty="0"/>
                  <a:t>	</a:t>
                </a:r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800" dirty="0" smtClean="0"/>
                  <a:t>	4.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36</m:t>
                        </m:r>
                      </m:e>
                      <m:sup>
                        <m:box>
                          <m:box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28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box>
                      </m:sup>
                    </m:sSup>
                  </m:oMath>
                </a14:m>
                <a:r>
                  <a:rPr lang="en-US" sz="2800" dirty="0" smtClean="0"/>
                  <a:t>		5.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27</m:t>
                        </m:r>
                      </m:e>
                      <m:sup>
                        <m:box>
                          <m:box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28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</m:e>
                        </m:box>
                      </m:sup>
                    </m:sSup>
                  </m:oMath>
                </a14:m>
                <a:r>
                  <a:rPr lang="en-US" sz="2800" dirty="0" smtClean="0"/>
                  <a:t>		6.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2800" i="1" smtClean="0">
                            <a:latin typeface="Cambria Math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/>
                              </a:rPr>
                              <m:t>8</m:t>
                            </m:r>
                          </m:den>
                        </m:f>
                        <m:r>
                          <a:rPr lang="en-US" sz="28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box>
                          <m:box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28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−1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</m:e>
                        </m:box>
                      </m:sup>
                    </m:sSup>
                  </m:oMath>
                </a14:m>
                <a:r>
                  <a:rPr lang="en-US" sz="2800" dirty="0" smtClean="0"/>
                  <a:t> 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452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Radicals to Rational Exponents</a:t>
            </a:r>
            <a:endParaRPr lang="en-US" sz="4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Write each radical as an algebraic expression with rational exponents.</a:t>
                </a:r>
              </a:p>
              <a:p>
                <a:pPr marL="0" indent="0">
                  <a:buNone/>
                </a:pPr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788670" lvl="1" indent="-514350"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</m:t>
                            </m:r>
                          </m:deg>
                          <m:e>
                            <m:sSup>
                              <m:sSupPr>
                                <m:ctrlPr>
                                  <a:rPr lang="en-US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𝑤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					2.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10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𝑐</m:t>
                        </m:r>
                        <m:rad>
                          <m:rad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8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	</a:t>
                </a:r>
              </a:p>
              <a:p>
                <a:pPr marL="788670" lvl="1" indent="-514350">
                  <a:buAutoNum type="arabicPeriod"/>
                </a:pPr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788670" lvl="1" indent="-514350">
                  <a:buAutoNum type="arabicPeriod"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788670" lvl="1" indent="-514350">
                  <a:buAutoNum type="arabicPeriod"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274320" lvl="1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</a:rPr>
                  <a:t>3. 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</m:t>
                        </m:r>
                      </m:deg>
                      <m:e>
                        <m:sSup>
                          <m:s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𝑎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6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				4.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num>
                      <m:den>
                        <m:rad>
                          <m:rad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8</m:t>
                            </m:r>
                          </m:deg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</m:rad>
                      </m:den>
                    </m:f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811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Closing Questions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Directions</a:t>
            </a:r>
            <a:r>
              <a:rPr lang="en-US" dirty="0" smtClean="0"/>
              <a:t>: </a:t>
            </a:r>
            <a:r>
              <a:rPr lang="en-US" i="1" dirty="0" smtClean="0"/>
              <a:t>Respond to the following questions. Be prepared to discuss your answers with the class.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04008"/>
            <a:ext cx="8387903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36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83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137</TotalTime>
  <Words>248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Unit 4 –Section 3 “Rational Exponents”</vt:lpstr>
      <vt:lpstr>Translating  POSITIVE Rational Exponents into Radicals and Vice Versa</vt:lpstr>
      <vt:lpstr>Translating  POSITIVE Rational Exponents into Radicals and Vice Versa</vt:lpstr>
      <vt:lpstr>Translating NEGATIVE Rational Exponents into Radicals and Vice Versa</vt:lpstr>
      <vt:lpstr>Simplifying Rational Exponents</vt:lpstr>
      <vt:lpstr>Radicals to Rational Exponents</vt:lpstr>
      <vt:lpstr>Closing Questions</vt:lpstr>
      <vt:lpstr>Homework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 – Section 4 “Rational Exponents”</dc:title>
  <dc:creator>Authorized User</dc:creator>
  <cp:lastModifiedBy>User</cp:lastModifiedBy>
  <cp:revision>17</cp:revision>
  <dcterms:created xsi:type="dcterms:W3CDTF">2010-09-22T16:41:23Z</dcterms:created>
  <dcterms:modified xsi:type="dcterms:W3CDTF">2017-01-13T17:01:10Z</dcterms:modified>
</cp:coreProperties>
</file>