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6B3C-0A2D-4C07-A36D-EBD1CA9B804F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F05372-F035-4BA3-A0FA-DF9C685F33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6B3C-0A2D-4C07-A36D-EBD1CA9B804F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5372-F035-4BA3-A0FA-DF9C685F338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1F05372-F035-4BA3-A0FA-DF9C685F33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6B3C-0A2D-4C07-A36D-EBD1CA9B804F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6B3C-0A2D-4C07-A36D-EBD1CA9B804F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1F05372-F035-4BA3-A0FA-DF9C685F33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6B3C-0A2D-4C07-A36D-EBD1CA9B804F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F05372-F035-4BA3-A0FA-DF9C685F33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6CA6B3C-0A2D-4C07-A36D-EBD1CA9B804F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5372-F035-4BA3-A0FA-DF9C685F33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6B3C-0A2D-4C07-A36D-EBD1CA9B804F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1F05372-F035-4BA3-A0FA-DF9C685F33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6B3C-0A2D-4C07-A36D-EBD1CA9B804F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1F05372-F035-4BA3-A0FA-DF9C685F33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6B3C-0A2D-4C07-A36D-EBD1CA9B804F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F05372-F035-4BA3-A0FA-DF9C685F338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F05372-F035-4BA3-A0FA-DF9C685F33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6B3C-0A2D-4C07-A36D-EBD1CA9B804F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1F05372-F035-4BA3-A0FA-DF9C685F33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6CA6B3C-0A2D-4C07-A36D-EBD1CA9B804F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6CA6B3C-0A2D-4C07-A36D-EBD1CA9B804F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F05372-F035-4BA3-A0FA-DF9C685F33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4 – </a:t>
            </a:r>
            <a:r>
              <a:rPr lang="en-US" smtClean="0"/>
              <a:t>Section </a:t>
            </a:r>
            <a:r>
              <a:rPr lang="en-US"/>
              <a:t>4</a:t>
            </a:r>
            <a:r>
              <a:rPr lang="en-US" smtClean="0"/>
              <a:t>“Function </a:t>
            </a:r>
            <a:r>
              <a:rPr lang="en-US" dirty="0" smtClean="0"/>
              <a:t>Operations and Composition”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Objectives Covered</a:t>
            </a:r>
          </a:p>
          <a:p>
            <a:endParaRPr lang="en-US" dirty="0"/>
          </a:p>
          <a:p>
            <a:r>
              <a:rPr lang="en-US" dirty="0" smtClean="0"/>
              <a:t>The student will perform operations on functions.</a:t>
            </a:r>
          </a:p>
          <a:p>
            <a:endParaRPr lang="en-US" dirty="0"/>
          </a:p>
          <a:p>
            <a:r>
              <a:rPr lang="en-US" dirty="0" smtClean="0"/>
              <a:t>The student will compose two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5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Function Operations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Function Operations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Taking two or more functions and adding, subtracting, multiplying, or dividing them.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266" t="-2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Given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i="1" dirty="0" smtClean="0"/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i="1" dirty="0" smtClean="0"/>
                  <a:t>, perform the indicated operations.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-457200">
                  <a:buAutoNum type="alphaL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457200" indent="-457200">
                  <a:buAutoNum type="alphaLcPeriod"/>
                </a:pPr>
                <a:endParaRPr lang="en-US" dirty="0" smtClean="0"/>
              </a:p>
              <a:p>
                <a:pPr marL="457200" indent="-457200">
                  <a:buAutoNum type="alphaL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457200" indent="-457200">
                  <a:buAutoNum type="alphaLcPeriod"/>
                </a:pPr>
                <a:endParaRPr lang="en-US" dirty="0" smtClean="0"/>
              </a:p>
              <a:p>
                <a:pPr marL="457200" indent="-457200">
                  <a:buAutoNum type="alphaL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457200" indent="-457200">
                  <a:buAutoNum type="alphaLcPeriod"/>
                </a:pPr>
                <a:endParaRPr lang="en-US" dirty="0" smtClean="0"/>
              </a:p>
              <a:p>
                <a:pPr marL="457200" indent="-457200">
                  <a:buAutoNum type="alphaL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𝑔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266" t="-2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252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Function Operations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b="1" dirty="0" smtClean="0"/>
                  <a:t>Directions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Given the functions: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=6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+7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−5</m:t>
                    </m:r>
                  </m:oMath>
                </a14:m>
                <a:r>
                  <a:rPr lang="en-US" sz="2400" i="1" dirty="0" smtClean="0"/>
                  <a:t>,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=2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sz="2400" i="1" dirty="0" smtClean="0"/>
                  <a:t>, perform the indicated operation. Label the domain.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a.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			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439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Compositions of Functions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Given f(x) and g(x):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𝑓𝑜𝑔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: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𝑔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))</m:t>
                    </m:r>
                  </m:oMath>
                </a14:m>
                <a:r>
                  <a:rPr lang="en-US" dirty="0" smtClean="0"/>
                  <a:t>:		“f of g of x”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𝑔𝑜𝑓</m:t>
                    </m:r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 dirty="0" smtClean="0">
                        <a:latin typeface="Cambria Math"/>
                      </a:rPr>
                      <m:t>:		</m:t>
                    </m:r>
                    <m:r>
                      <a:rPr lang="en-US" b="0" i="1" dirty="0" smtClean="0">
                        <a:latin typeface="Cambria Math"/>
                      </a:rPr>
                      <m:t>                  </m:t>
                    </m:r>
                    <m:r>
                      <a:rPr lang="en-US" i="1" dirty="0" smtClean="0">
                        <a:latin typeface="Cambria Math"/>
                      </a:rPr>
                      <m:t>𝑔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)):</m:t>
                    </m:r>
                  </m:oMath>
                </a14:m>
                <a:r>
                  <a:rPr lang="en-US" dirty="0" smtClean="0"/>
                  <a:t>		“g of f of x”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132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Composition Functions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Given:		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𝒇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latin typeface="Cambria Math"/>
                      </a:rPr>
                      <m:t>𝒙</m:t>
                    </m:r>
                    <m:r>
                      <a:rPr lang="en-US" b="1" i="1" dirty="0" smtClean="0">
                        <a:latin typeface="Cambria Math"/>
                      </a:rPr>
                      <m:t>)=</m:t>
                    </m:r>
                    <m:r>
                      <a:rPr lang="en-US" b="1" i="1" dirty="0" smtClean="0"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𝟑</m:t>
                    </m:r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/>
                  <a:t>	 </a:t>
                </a:r>
                <a:r>
                  <a:rPr lang="en-US" b="1" dirty="0" smtClean="0"/>
                  <a:t>		 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𝒈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latin typeface="Cambria Math"/>
                      </a:rPr>
                      <m:t>𝒙</m:t>
                    </m:r>
                    <m:r>
                      <a:rPr lang="en-US" b="1" i="1" dirty="0" smtClean="0">
                        <a:latin typeface="Cambria Math"/>
                      </a:rPr>
                      <m:t>)=</m:t>
                    </m:r>
                    <m:r>
                      <a:rPr lang="en-US" b="1" i="1" dirty="0" smtClean="0">
                        <a:latin typeface="Cambria Math"/>
                      </a:rPr>
                      <m:t>𝒙</m:t>
                    </m:r>
                    <m:r>
                      <a:rPr lang="en-US" b="1" i="1" dirty="0" smtClean="0">
                        <a:latin typeface="Cambria Math"/>
                      </a:rPr>
                      <m:t>+</m:t>
                    </m:r>
                    <m:r>
                      <a:rPr lang="en-US" b="1" i="1" dirty="0" smtClean="0">
                        <a:latin typeface="Cambria Math"/>
                      </a:rPr>
                      <m:t>𝟕</m:t>
                    </m:r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Find:               	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latin typeface="Cambria Math"/>
                      </a:rPr>
                      <m:t>𝒇𝒐𝒈</m:t>
                    </m:r>
                    <m:d>
                      <m:dPr>
                        <m:ctrlPr>
                          <a:rPr lang="en-US" sz="3200" b="1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 dirty="0" smtClean="0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3200" b="1" i="1" dirty="0" smtClean="0">
                        <a:latin typeface="Cambria Math"/>
                      </a:rPr>
                      <m:t>=</m:t>
                    </m:r>
                    <m:r>
                      <a:rPr lang="en-US" sz="3200" b="1" i="1" dirty="0" smtClean="0"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sz="3200" b="1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1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32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𝟕</m:t>
                            </m:r>
                          </m:e>
                        </m:d>
                      </m:e>
                      <m:sup>
                        <m:r>
                          <a:rPr lang="en-US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3200" b="1" i="1" dirty="0" smtClean="0">
                        <a:latin typeface="Cambria Math"/>
                      </a:rPr>
                      <m:t>+</m:t>
                    </m:r>
                    <m:r>
                      <a:rPr lang="en-US" sz="3200" b="1" i="1" dirty="0" smtClean="0">
                        <a:latin typeface="Cambria Math"/>
                      </a:rPr>
                      <m:t>𝟑</m:t>
                    </m:r>
                  </m:oMath>
                </a14:m>
                <a:endParaRPr lang="en-US" sz="32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3200" b="1" dirty="0" smtClean="0"/>
                  <a:t>			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latin typeface="Cambria Math"/>
                      </a:rPr>
                      <m:t>𝒇𝒐𝒈</m:t>
                    </m:r>
                    <m:r>
                      <a:rPr lang="en-US" sz="3200" b="1" i="1" dirty="0" smtClean="0">
                        <a:latin typeface="Cambria Math"/>
                      </a:rPr>
                      <m:t>(</m:t>
                    </m:r>
                    <m:r>
                      <a:rPr lang="en-US" sz="3200" b="1" i="1" dirty="0" smtClean="0">
                        <a:latin typeface="Cambria Math"/>
                      </a:rPr>
                      <m:t>𝒙</m:t>
                    </m:r>
                    <m:r>
                      <a:rPr lang="en-US" sz="3200" b="1" i="1" dirty="0" smtClean="0">
                        <a:latin typeface="Cambria Math"/>
                      </a:rPr>
                      <m:t>)= </m:t>
                    </m:r>
                    <m:r>
                      <a:rPr lang="en-US" sz="3200" b="1" i="1" dirty="0" smtClean="0"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latin typeface="Cambria Math"/>
                      </a:rPr>
                      <m:t>+</m:t>
                    </m:r>
                    <m:r>
                      <a:rPr lang="en-US" sz="3200" b="1" i="1" smtClean="0">
                        <a:latin typeface="Cambria Math"/>
                      </a:rPr>
                      <m:t>𝟐𝟖</m:t>
                    </m:r>
                    <m:r>
                      <a:rPr lang="en-US" sz="3200" b="1" i="1" smtClean="0">
                        <a:latin typeface="Cambria Math"/>
                      </a:rPr>
                      <m:t>𝒙</m:t>
                    </m:r>
                    <m:r>
                      <a:rPr lang="en-US" sz="3200" b="1" i="1" smtClean="0">
                        <a:latin typeface="Cambria Math"/>
                      </a:rPr>
                      <m:t>+</m:t>
                    </m:r>
                    <m:r>
                      <a:rPr lang="en-US" sz="3200" b="1" i="1" smtClean="0">
                        <a:latin typeface="Cambria Math"/>
                      </a:rPr>
                      <m:t>𝟏𝟎𝟏</m:t>
                    </m:r>
                  </m:oMath>
                </a14:m>
                <a:endParaRPr lang="en-US" sz="3200" b="1" dirty="0" smtClean="0"/>
              </a:p>
              <a:p>
                <a:pPr marL="400050" lvl="1" indent="0">
                  <a:buNone/>
                </a:pPr>
                <a:endParaRPr lang="en-US" sz="2800" b="1" dirty="0" smtClean="0"/>
              </a:p>
              <a:p>
                <a:pPr marL="400050" lvl="1" indent="0">
                  <a:buNone/>
                </a:pPr>
                <a:endParaRPr lang="en-US" sz="2800" b="1" dirty="0" smtClean="0"/>
              </a:p>
              <a:p>
                <a:pPr marL="0" indent="0">
                  <a:buNone/>
                </a:pPr>
                <a:r>
                  <a:rPr lang="en-US" sz="3200" b="1" dirty="0" smtClean="0"/>
                  <a:t>			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latin typeface="Cambria Math"/>
                      </a:rPr>
                      <m:t>𝒈𝒐𝒇</m:t>
                    </m:r>
                    <m:r>
                      <a:rPr lang="en-US" sz="3200" b="1" i="1" dirty="0" smtClean="0">
                        <a:latin typeface="Cambria Math"/>
                      </a:rPr>
                      <m:t>(</m:t>
                    </m:r>
                    <m:r>
                      <a:rPr lang="en-US" sz="3200" b="1" i="1" dirty="0" smtClean="0">
                        <a:latin typeface="Cambria Math"/>
                      </a:rPr>
                      <m:t>𝒙</m:t>
                    </m:r>
                    <m:r>
                      <a:rPr lang="en-US" sz="3200" b="1" i="1" dirty="0" smtClean="0">
                        <a:latin typeface="Cambria Math"/>
                      </a:rPr>
                      <m:t>)= </m:t>
                    </m:r>
                  </m:oMath>
                </a14:m>
                <a:r>
                  <a:rPr lang="en-US" sz="3200" b="1" dirty="0" smtClean="0"/>
                  <a:t>(</a:t>
                </a:r>
                <a:r>
                  <a:rPr lang="en-US" sz="3200" b="1" dirty="0" smtClean="0">
                    <a:solidFill>
                      <a:srgbClr val="FF0000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</m:oMath>
                </a14:m>
                <a:r>
                  <a:rPr lang="en-US" sz="3200" b="1" dirty="0" smtClean="0"/>
                  <a:t>)+7</a:t>
                </a:r>
              </a:p>
              <a:p>
                <a:pPr marL="0" indent="0">
                  <a:buNone/>
                </a:pPr>
                <a:r>
                  <a:rPr lang="en-US" sz="3200" b="1" dirty="0" smtClean="0"/>
                  <a:t>			</a:t>
                </a:r>
                <a14:m>
                  <m:oMath xmlns:m="http://schemas.openxmlformats.org/officeDocument/2006/math">
                    <m:r>
                      <a:rPr lang="en-US" sz="3200" b="1" i="1" dirty="0" err="1" smtClean="0">
                        <a:latin typeface="Cambria Math"/>
                      </a:rPr>
                      <m:t>𝒈𝒐𝒇</m:t>
                    </m:r>
                    <m:r>
                      <a:rPr lang="en-US" sz="3200" b="1" i="1" dirty="0" smtClean="0">
                        <a:latin typeface="Cambria Math"/>
                      </a:rPr>
                      <m:t>(</m:t>
                    </m:r>
                    <m:r>
                      <a:rPr lang="en-US" sz="3200" b="1" i="1" dirty="0" smtClean="0">
                        <a:latin typeface="Cambria Math"/>
                      </a:rPr>
                      <m:t>𝒙</m:t>
                    </m:r>
                    <m:r>
                      <a:rPr lang="en-US" sz="3200" b="1" i="1" dirty="0" smtClean="0">
                        <a:latin typeface="Cambria Math"/>
                      </a:rPr>
                      <m:t>)= </m:t>
                    </m:r>
                  </m:oMath>
                </a14:m>
                <a:r>
                  <a:rPr lang="en-US" sz="3200" b="1" dirty="0" smtClean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3200" b="1" i="1" smtClean="0">
                        <a:latin typeface="Cambria Math"/>
                      </a:rPr>
                      <m:t>+</m:t>
                    </m:r>
                    <m:r>
                      <a:rPr lang="en-US" sz="3200" b="1" i="1" smtClean="0">
                        <a:latin typeface="Cambria Math"/>
                      </a:rPr>
                      <m:t>𝟏𝟎</m:t>
                    </m:r>
                  </m:oMath>
                </a14:m>
                <a:endParaRPr lang="en-US" sz="3200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867" b="-2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506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Composition Functions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Find each expression given the functions. Show all work.</a:t>
                </a: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0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𝑓𝑜𝑔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𝑔𝑜𝑓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662" t="-1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Find each expression given the functions. Show all work.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𝑓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latin typeface="Cambria Math"/>
                        </a:rPr>
                        <m:t>𝑥</m:t>
                      </m:r>
                      <m:r>
                        <a:rPr lang="en-US" i="1" dirty="0" smtClean="0">
                          <a:latin typeface="Cambria Math"/>
                        </a:rPr>
                        <m:t>)=2</m:t>
                      </m:r>
                      <m:r>
                        <a:rPr lang="en-US" i="1" dirty="0" smtClean="0">
                          <a:latin typeface="Cambria Math"/>
                        </a:rPr>
                        <m:t>𝑥</m:t>
                      </m:r>
                      <m:r>
                        <a:rPr lang="en-US" i="1" dirty="0" smtClean="0">
                          <a:latin typeface="Cambria Math"/>
                        </a:rPr>
                        <m:t>+7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𝑔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latin typeface="Cambria Math"/>
                        </a:rPr>
                        <m:t>𝑥</m:t>
                      </m:r>
                      <m:r>
                        <a:rPr lang="en-US" i="1" dirty="0" smtClean="0">
                          <a:latin typeface="Cambria Math"/>
                        </a:rPr>
                        <m:t>)=−5</m:t>
                      </m:r>
                      <m:r>
                        <a:rPr lang="en-US" i="1" dirty="0" smtClean="0">
                          <a:latin typeface="Cambria Math"/>
                        </a:rPr>
                        <m:t>𝑥</m:t>
                      </m:r>
                      <m:r>
                        <a:rPr lang="en-US" i="1" dirty="0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𝑓𝑜𝑔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𝑔𝑜𝑓</m:t>
                    </m:r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𝑓𝑜𝑓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662" t="-1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38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Cluster Examples #1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800" b="1" dirty="0" smtClean="0"/>
                  <a:t>Directions</a:t>
                </a:r>
                <a:r>
                  <a:rPr lang="en-US" sz="1800" dirty="0" smtClean="0"/>
                  <a:t>: </a:t>
                </a:r>
                <a:r>
                  <a:rPr lang="en-US" sz="1800" i="1" dirty="0" smtClean="0"/>
                  <a:t>Find each expression given the functions. Show all work.</a:t>
                </a: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𝑓𝑜𝑔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𝑔𝑜𝑓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360" t="-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Use the functions on the left to find the values given.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𝑓𝑜𝑔</m:t>
                    </m:r>
                    <m:r>
                      <a:rPr lang="en-US" i="1" dirty="0" smtClean="0">
                        <a:latin typeface="Cambria Math"/>
                      </a:rPr>
                      <m:t>(2)=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𝑔𝑜𝑓</m:t>
                    </m:r>
                    <m:r>
                      <a:rPr lang="en-US" i="1" dirty="0" smtClean="0">
                        <a:latin typeface="Cambria Math"/>
                      </a:rPr>
                      <m:t>(−3)=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662" t="-781" r="-1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722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Cluster Examples #2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Find each expression or value given the following functions:</a:t>
                </a: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=9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662" t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𝑓𝑜𝑔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h𝑜𝑔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𝑓𝑜𝑔</m:t>
                    </m:r>
                    <m:r>
                      <a:rPr lang="en-US" i="1" dirty="0" smtClean="0">
                        <a:latin typeface="Cambria Math"/>
                      </a:rPr>
                      <m:t>(−2)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h𝑜𝑔</m:t>
                    </m:r>
                    <m:r>
                      <a:rPr lang="en-US" i="1" dirty="0" smtClean="0">
                        <a:latin typeface="Cambria Math"/>
                      </a:rPr>
                      <m:t>(−3)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err="1" smtClean="0">
                        <a:latin typeface="Cambria Math"/>
                      </a:rPr>
                      <m:t>𝑓𝑜𝑔𝑜h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𝑓𝑜𝑔𝑜h</m:t>
                    </m:r>
                    <m:r>
                      <a:rPr lang="en-US" i="1" dirty="0" smtClean="0">
                        <a:latin typeface="Cambria Math"/>
                      </a:rPr>
                      <m:t>(−2)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err="1" smtClean="0">
                        <a:latin typeface="Cambria Math"/>
                      </a:rPr>
                      <m:t>𝑔𝑜h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𝑔𝑜h</m:t>
                    </m:r>
                    <m:r>
                      <a:rPr lang="en-US" i="1" dirty="0" smtClean="0">
                        <a:latin typeface="Cambria Math"/>
                      </a:rPr>
                      <m:t>(−3)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err="1" smtClean="0">
                        <a:latin typeface="Cambria Math"/>
                      </a:rPr>
                      <m:t>h𝑜𝑔𝑜𝑓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err="1" smtClean="0">
                        <a:latin typeface="Cambria Math"/>
                      </a:rPr>
                      <m:t>h𝑜𝑔𝑜𝑓</m:t>
                    </m:r>
                    <m:r>
                      <a:rPr lang="en-US" i="1" dirty="0" smtClean="0">
                        <a:latin typeface="Cambria Math"/>
                      </a:rPr>
                      <m:t>(4)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279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350</TotalTime>
  <Words>493</Words>
  <Application>Microsoft Office PowerPoint</Application>
  <PresentationFormat>On-screen Show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Unit 4 – Section 4“Function Operations and Composition”</vt:lpstr>
      <vt:lpstr>Function Operations</vt:lpstr>
      <vt:lpstr>Function Operations</vt:lpstr>
      <vt:lpstr>Compositions of Functions</vt:lpstr>
      <vt:lpstr>Composition Functions</vt:lpstr>
      <vt:lpstr>Composition Functions</vt:lpstr>
      <vt:lpstr>Cluster Examples #1</vt:lpstr>
      <vt:lpstr>Cluster Examples #2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– Section 6 “Composition of Functions”</dc:title>
  <dc:creator>Authorized User</dc:creator>
  <cp:lastModifiedBy>User</cp:lastModifiedBy>
  <cp:revision>20</cp:revision>
  <dcterms:created xsi:type="dcterms:W3CDTF">2010-12-13T20:29:34Z</dcterms:created>
  <dcterms:modified xsi:type="dcterms:W3CDTF">2017-01-13T17:01:47Z</dcterms:modified>
</cp:coreProperties>
</file>