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2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E1F3D-DF74-4F19-8A64-035746EC331F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4509CFF-8489-4441-B047-08DBB12A05A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E1F3D-DF74-4F19-8A64-035746EC331F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09CFF-8489-4441-B047-08DBB12A05A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4509CFF-8489-4441-B047-08DBB12A05A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E1F3D-DF74-4F19-8A64-035746EC331F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E1F3D-DF74-4F19-8A64-035746EC331F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4509CFF-8489-4441-B047-08DBB12A05A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E1F3D-DF74-4F19-8A64-035746EC331F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4509CFF-8489-4441-B047-08DBB12A05A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D6E1F3D-DF74-4F19-8A64-035746EC331F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09CFF-8489-4441-B047-08DBB12A05A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E1F3D-DF74-4F19-8A64-035746EC331F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4509CFF-8489-4441-B047-08DBB12A05A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E1F3D-DF74-4F19-8A64-035746EC331F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4509CFF-8489-4441-B047-08DBB12A05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E1F3D-DF74-4F19-8A64-035746EC331F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509CFF-8489-4441-B047-08DBB12A05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4509CFF-8489-4441-B047-08DBB12A05A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E1F3D-DF74-4F19-8A64-035746EC331F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4509CFF-8489-4441-B047-08DBB12A05A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D6E1F3D-DF74-4F19-8A64-035746EC331F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D6E1F3D-DF74-4F19-8A64-035746EC331F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4509CFF-8489-4441-B047-08DBB12A05A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Objectives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Determine the domain/range of graphs.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Determine the domain algebraically.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Unit </a:t>
            </a:r>
            <a:r>
              <a:rPr lang="en-US" smtClean="0"/>
              <a:t>4 – Section </a:t>
            </a:r>
            <a:r>
              <a:rPr lang="en-US" smtClean="0"/>
              <a:t>6 </a:t>
            </a:r>
            <a:r>
              <a:rPr lang="en-US" smtClean="0"/>
              <a:t>“Domain/Range Interval Notation”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27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Interval Notation: Algebraically</a:t>
            </a:r>
            <a:endParaRPr lang="en-US" sz="4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304800" y="1371600"/>
                <a:ext cx="4038600" cy="4681728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i="1" dirty="0" smtClean="0"/>
                  <a:t>To find the domain algebraically</a:t>
                </a:r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The domain is always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∞,∞</m:t>
                        </m:r>
                      </m:e>
                    </m:d>
                  </m:oMath>
                </a14:m>
                <a:r>
                  <a:rPr lang="en-US" dirty="0" smtClean="0"/>
                  <a:t> </a:t>
                </a:r>
                <a:r>
                  <a:rPr lang="en-US" b="1" dirty="0" smtClean="0"/>
                  <a:t>EXCEPT: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i="1" dirty="0" smtClean="0">
                    <a:solidFill>
                      <a:srgbClr val="FF0000"/>
                    </a:solidFill>
                  </a:rPr>
                  <a:t>Variables in the denominator</a:t>
                </a:r>
                <a:r>
                  <a:rPr lang="en-US" i="1" dirty="0" smtClean="0"/>
                  <a:t>. Set the equation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r>
                  <a:rPr lang="en-US" i="1" dirty="0" smtClean="0"/>
                  <a:t>, solve for x.</a:t>
                </a:r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i="1" dirty="0" smtClean="0">
                    <a:solidFill>
                      <a:srgbClr val="FF0000"/>
                    </a:solidFill>
                  </a:rPr>
                  <a:t>Variables under the square  root</a:t>
                </a:r>
                <a:r>
                  <a:rPr lang="en-US" dirty="0" smtClean="0"/>
                  <a:t>. </a:t>
                </a:r>
                <a:r>
                  <a:rPr lang="en-US" i="1" dirty="0" smtClean="0"/>
                  <a:t>Set the equation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r>
                  <a:rPr lang="en-US" i="1" dirty="0" smtClean="0"/>
                  <a:t>, solve for x.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04800" y="1371600"/>
                <a:ext cx="4038600" cy="4681728"/>
              </a:xfrm>
              <a:blipFill rotWithShape="1">
                <a:blip r:embed="rId2"/>
                <a:stretch>
                  <a:fillRect l="-2112" t="-1563" b="-1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Find the domain and write it in interval notation.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+3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−3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+3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2266" t="-1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76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Interval Notation</a:t>
            </a:r>
            <a:endParaRPr lang="en-US" sz="4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𝑑𝑜𝑚𝑎𝑖𝑛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𝑟𝑎𝑛𝑔𝑒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All Real Numbers in Interval Notation: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∞,∞)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(…) Parenthesis exclude starting/ending values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[…] Brackets include starting/ending values.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smtClean="0"/>
                  <a:t>Note</a:t>
                </a:r>
                <a:r>
                  <a:rPr lang="en-US" dirty="0" smtClean="0"/>
                  <a:t>: All polynomial functions are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(−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∞,∞)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1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Find the domain and write it in interval notation.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=−2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+4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+1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−5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−3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−6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−7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+12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2+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1813" t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184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Closing Question</a:t>
            </a:r>
            <a:endParaRPr lang="en-US" sz="4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Respond to the following questions. Be prepared to discuss your answers with the rest of the class.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How would you find the domain of the function: 				</a:t>
                </a:r>
              </a:p>
              <a:p>
                <a:pPr marL="1097280" lvl="4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+3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 r="-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920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25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367</TotalTime>
  <Words>278</Words>
  <Application>Microsoft Office PowerPoint</Application>
  <PresentationFormat>On-screen Show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Unit 4 – Section 6 “Domain/Range Interval Notation”</vt:lpstr>
      <vt:lpstr>Interval Notation: Algebraically</vt:lpstr>
      <vt:lpstr>Interval Notation</vt:lpstr>
      <vt:lpstr>Closing Question</vt:lpstr>
      <vt:lpstr>Homework Assignment </vt:lpstr>
    </vt:vector>
  </TitlesOfParts>
  <Company>Jeffco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Domain/Range Interval Notation</dc:title>
  <dc:creator>User</dc:creator>
  <cp:lastModifiedBy>User</cp:lastModifiedBy>
  <cp:revision>11</cp:revision>
  <dcterms:created xsi:type="dcterms:W3CDTF">2014-01-16T16:00:48Z</dcterms:created>
  <dcterms:modified xsi:type="dcterms:W3CDTF">2017-01-13T17:05:48Z</dcterms:modified>
</cp:coreProperties>
</file>