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62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93B50D-0B1E-4FB9-A4E2-7F2AB5AA5EB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483720-D68F-437C-8CFA-A64C694A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75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1C75-203C-49C6-AD19-18B9FA16478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C411B-D4D5-43AB-8783-21B0809749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1C75-203C-49C6-AD19-18B9FA16478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411B-D4D5-43AB-8783-21B0809749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4DC411B-D4D5-43AB-8783-21B0809749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1C75-203C-49C6-AD19-18B9FA16478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1C75-203C-49C6-AD19-18B9FA16478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4DC411B-D4D5-43AB-8783-21B0809749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1C75-203C-49C6-AD19-18B9FA16478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C411B-D4D5-43AB-8783-21B0809749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5AF1C75-203C-49C6-AD19-18B9FA16478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411B-D4D5-43AB-8783-21B0809749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1C75-203C-49C6-AD19-18B9FA16478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4DC411B-D4D5-43AB-8783-21B08097499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1C75-203C-49C6-AD19-18B9FA16478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DC411B-D4D5-43AB-8783-21B080974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1C75-203C-49C6-AD19-18B9FA16478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DC411B-D4D5-43AB-8783-21B080974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C411B-D4D5-43AB-8783-21B08097499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1C75-203C-49C6-AD19-18B9FA16478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4DC411B-D4D5-43AB-8783-21B0809749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5AF1C75-203C-49C6-AD19-18B9FA16478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5AF1C75-203C-49C6-AD19-18B9FA16478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C411B-D4D5-43AB-8783-21B08097499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 write and evaluate logarithmic expressions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5 – Section 1 “Solving Logarithms/Exponentials with Common Bases”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Writing and Evaluating Logarithmic Expressions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Logarithm</a:t>
                </a:r>
                <a:r>
                  <a:rPr lang="en-US" dirty="0" smtClean="0"/>
                  <a:t>: 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    </a:t>
                </a:r>
                <a:r>
                  <a:rPr lang="en-US" dirty="0" smtClean="0">
                    <a:sym typeface="Wingdings" pitchFamily="2" charset="2"/>
                  </a:rPr>
                  <a:t>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𝑦</m:t>
                    </m:r>
                  </m:oMath>
                </a14:m>
                <a:r>
                  <a:rPr lang="en-US" dirty="0" smtClean="0"/>
                  <a:t>= “log base b of y.”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266" t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Write each expression in logarithmic form.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729=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32=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266" t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4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Evaluating Logarithms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000" b="1" i="1" dirty="0" smtClean="0"/>
                  <a:t>Steps</a:t>
                </a:r>
                <a:r>
                  <a:rPr lang="en-US" sz="2000" i="1" dirty="0" smtClean="0"/>
                  <a:t>:</a:t>
                </a:r>
              </a:p>
              <a:p>
                <a:pPr marL="514350" indent="-514350">
                  <a:buAutoNum type="arabicPeriod"/>
                </a:pPr>
                <a:r>
                  <a:rPr lang="en-US" sz="2000" i="1" dirty="0" smtClean="0"/>
                  <a:t>Convert to exponential form.</a:t>
                </a:r>
              </a:p>
              <a:p>
                <a:pPr marL="514350" indent="-514350">
                  <a:buAutoNum type="arabicPeriod"/>
                </a:pPr>
                <a:r>
                  <a:rPr lang="en-US" sz="2000" i="1" dirty="0" smtClean="0"/>
                  <a:t>Change each side to the same base proportionally.</a:t>
                </a:r>
              </a:p>
              <a:p>
                <a:pPr marL="514350" indent="-514350">
                  <a:buAutoNum type="arabicPeriod"/>
                </a:pPr>
                <a:r>
                  <a:rPr lang="en-US" sz="2000" i="1" dirty="0" smtClean="0"/>
                  <a:t>Set exponents equal to each other.</a:t>
                </a:r>
              </a:p>
              <a:p>
                <a:pPr marL="514350" indent="-514350">
                  <a:buAutoNum type="arabicPeriod"/>
                </a:pPr>
                <a:r>
                  <a:rPr lang="en-US" sz="2000" i="1" dirty="0" smtClean="0"/>
                  <a:t>Solve.</a:t>
                </a:r>
              </a:p>
              <a:p>
                <a:pPr marL="514350" indent="-514350">
                  <a:buAutoNum type="arabicPeriod"/>
                </a:pPr>
                <a:endParaRPr lang="en-US" sz="2000" i="1" dirty="0"/>
              </a:p>
              <a:p>
                <a:pPr marL="514350" indent="-514350">
                  <a:buAutoNum type="arabicPeriod"/>
                </a:pPr>
                <a:endParaRPr lang="en-US" sz="2000" i="1" dirty="0" smtClean="0"/>
              </a:p>
              <a:p>
                <a:pPr marL="514350" indent="-514350">
                  <a:buAutoNum type="arabicPeriod"/>
                </a:pPr>
                <a:endParaRPr lang="en-US" sz="2000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𝑦</m:t>
                    </m:r>
                    <m:r>
                      <a:rPr lang="en-US" sz="1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180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1800" dirty="0"/>
                  <a:t>     </a:t>
                </a:r>
                <a:r>
                  <a:rPr lang="en-US" sz="1800" dirty="0">
                    <a:sym typeface="Wingdings" pitchFamily="2" charset="2"/>
                  </a:rPr>
                  <a:t>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  <a:sym typeface="Wingdings" pitchFamily="2" charset="2"/>
                          </a:rPr>
                          <m:t>𝑙𝑜𝑔</m:t>
                        </m:r>
                      </m:e>
                      <m:sub>
                        <m:r>
                          <a:rPr lang="en-US" sz="1800" i="1">
                            <a:latin typeface="Cambria Math"/>
                            <a:sym typeface="Wingdings" pitchFamily="2" charset="2"/>
                          </a:rPr>
                          <m:t>𝑏</m:t>
                        </m:r>
                      </m:sub>
                    </m:sSub>
                    <m:r>
                      <a:rPr lang="en-US" sz="1800" i="1">
                        <a:latin typeface="Cambria Math"/>
                        <a:sym typeface="Wingdings" pitchFamily="2" charset="2"/>
                      </a:rPr>
                      <m:t>𝑦</m:t>
                    </m:r>
                    <m:r>
                      <a:rPr lang="en-US" sz="1800" i="1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n-US" sz="1800" i="1">
                        <a:latin typeface="Cambria Math"/>
                        <a:sym typeface="Wingdings" pitchFamily="2" charset="2"/>
                      </a:rPr>
                      <m:t>𝑥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endParaRPr lang="en-US" sz="2000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511" t="-1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Evaluate each logarithm.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(16)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64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(27)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(100)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(81)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266" t="-2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2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Practice with Logarithms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Directions: Rewrite each logarithm as an exponential form.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1=0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3=1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64=3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𝑢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Directions: Rewrite each exponential form as a logarithm.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=256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400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511" t="-1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Directions: Evaluate each expression.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1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343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32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sub>
                    </m:sSub>
                    <m:r>
                      <a:rPr lang="en-US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49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81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11" t="-1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262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7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895</TotalTime>
  <Words>306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Unit 5 – Section 1 “Solving Logarithms/Exponentials with Common Bases”</vt:lpstr>
      <vt:lpstr>Writing and Evaluating Logarithmic Expressions</vt:lpstr>
      <vt:lpstr>Evaluating Logarithms</vt:lpstr>
      <vt:lpstr>Practice with Logarithms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cp:lastPrinted>2016-04-04T20:19:55Z</cp:lastPrinted>
  <dcterms:created xsi:type="dcterms:W3CDTF">2014-02-18T15:05:10Z</dcterms:created>
  <dcterms:modified xsi:type="dcterms:W3CDTF">2017-02-22T17:16:54Z</dcterms:modified>
</cp:coreProperties>
</file>