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9CF74-21A7-4404-BF6C-F156D4603CD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AB71E-9638-4E24-B46A-D31DA1B7B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80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5B2-DC1B-4413-8865-A8CF86439F57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EB7008-FF6A-444C-8F36-13284B4729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5B2-DC1B-4413-8865-A8CF86439F57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7008-FF6A-444C-8F36-13284B47296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EB7008-FF6A-444C-8F36-13284B4729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5B2-DC1B-4413-8865-A8CF86439F57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5B2-DC1B-4413-8865-A8CF86439F57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EB7008-FF6A-444C-8F36-13284B4729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5B2-DC1B-4413-8865-A8CF86439F57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EB7008-FF6A-444C-8F36-13284B4729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D2155B2-DC1B-4413-8865-A8CF86439F57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7008-FF6A-444C-8F36-13284B4729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5B2-DC1B-4413-8865-A8CF86439F57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EB7008-FF6A-444C-8F36-13284B4729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5B2-DC1B-4413-8865-A8CF86439F57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EB7008-FF6A-444C-8F36-13284B4729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5B2-DC1B-4413-8865-A8CF86439F57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EB7008-FF6A-444C-8F36-13284B4729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EB7008-FF6A-444C-8F36-13284B4729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5B2-DC1B-4413-8865-A8CF86439F57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EB7008-FF6A-444C-8F36-13284B4729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D2155B2-DC1B-4413-8865-A8CF86439F57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D2155B2-DC1B-4413-8865-A8CF86439F57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EB7008-FF6A-444C-8F36-13284B4729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Unit </a:t>
            </a:r>
            <a:r>
              <a:rPr lang="en-US" smtClean="0"/>
              <a:t>7 </a:t>
            </a:r>
            <a:r>
              <a:rPr lang="en-US" dirty="0" smtClean="0"/>
              <a:t>– Section 1 “Properties of Exponents &amp;1&amp;2”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/>
        </p:nvSpPr>
        <p:spPr>
          <a:xfrm>
            <a:off x="1371600" y="2819400"/>
            <a:ext cx="64008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Objectives Covered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Multiply Powers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work with scientific notation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raise a Power to a Power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Raise a Product to a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Laws of Exponents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514350" indent="-514350">
                  <a:buAutoNum type="arabicParenBoth"/>
                </a:pPr>
                <a:r>
                  <a:rPr lang="en-US" sz="2600" b="1" dirty="0" smtClean="0"/>
                  <a:t>MULTIPLICATION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When multiplying variables </a:t>
                </a:r>
                <a:r>
                  <a:rPr lang="en-US" b="1" i="1" dirty="0" smtClean="0">
                    <a:solidFill>
                      <a:srgbClr val="FF0000"/>
                    </a:solidFill>
                  </a:rPr>
                  <a:t>add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b="1" i="1" dirty="0" smtClean="0">
                    <a:solidFill>
                      <a:srgbClr val="FF0000"/>
                    </a:solidFill>
                  </a:rPr>
                  <a:t>the exponents.</a:t>
                </a:r>
              </a:p>
              <a:p>
                <a:pPr marL="514350" indent="-514350">
                  <a:buAutoNum type="arabicParenBoth"/>
                </a:pPr>
                <a:endParaRPr lang="en-US" i="1" dirty="0" smtClean="0">
                  <a:latin typeface="Cambria Math"/>
                </a:endParaRPr>
              </a:p>
              <a:p>
                <a:pPr marL="514350" indent="-514350">
                  <a:buAutoNum type="arabicParenBoth"/>
                </a:pPr>
                <a:endParaRPr lang="en-US" i="1" dirty="0">
                  <a:latin typeface="Cambria Math"/>
                </a:endParaRPr>
              </a:p>
              <a:p>
                <a:pPr marL="514350" indent="-514350">
                  <a:buAutoNum type="arabicParenBoth"/>
                </a:pPr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9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9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900" b="1" i="1" smtClean="0">
                              <a:latin typeface="Cambria Math"/>
                            </a:rPr>
                            <m:t>𝒎</m:t>
                          </m:r>
                        </m:sup>
                      </m:sSup>
                      <m:r>
                        <a:rPr lang="en-US" sz="3900" b="1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39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900" b="1" i="1" smtClean="0"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900" b="1" i="1" smtClean="0">
                              <a:latin typeface="Cambria Math"/>
                              <a:ea typeface="Cambria Math"/>
                            </a:rPr>
                            <m:t>𝒏</m:t>
                          </m:r>
                        </m:sup>
                      </m:sSup>
                      <m:r>
                        <a:rPr lang="en-US" sz="3900" b="1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9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900" b="1" i="1" smtClean="0"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900" b="1" i="1" smtClean="0">
                              <a:latin typeface="Cambria Math"/>
                              <a:ea typeface="Cambria Math"/>
                            </a:rPr>
                            <m:t>𝒎</m:t>
                          </m:r>
                          <m:r>
                            <a:rPr lang="en-US" sz="3900" b="1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3900" b="1" i="1" smtClean="0">
                              <a:latin typeface="Cambria Math"/>
                              <a:ea typeface="Cambria Math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200" dirty="0" smtClean="0"/>
                  <a:t>**</a:t>
                </a:r>
                <a:r>
                  <a:rPr lang="en-US" sz="2200" i="1" dirty="0" smtClean="0"/>
                  <a:t>When multiplying variables, </a:t>
                </a:r>
                <a:r>
                  <a:rPr lang="en-US" sz="2200" b="1" i="1" dirty="0" smtClean="0">
                    <a:solidFill>
                      <a:srgbClr val="0070C0"/>
                    </a:solidFill>
                  </a:rPr>
                  <a:t>multiply the coefficients</a:t>
                </a:r>
                <a:r>
                  <a:rPr lang="en-US" sz="2200" i="1" dirty="0" smtClean="0"/>
                  <a:t>.</a:t>
                </a:r>
                <a:r>
                  <a:rPr lang="en-US" sz="2200" b="1" i="1" dirty="0" smtClean="0"/>
                  <a:t>**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662" t="-2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Evaluate each expression using Laws of Exponents.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b="0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b="0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)(2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511" t="-1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0286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Laws of Exponents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2200" dirty="0" smtClean="0"/>
                  <a:t>(2) </a:t>
                </a:r>
                <a:r>
                  <a:rPr lang="en-US" sz="2200" b="1" dirty="0" smtClean="0"/>
                  <a:t>EXPONENT to EXPONENT</a:t>
                </a:r>
                <a:r>
                  <a:rPr lang="en-US" sz="2200" dirty="0" smtClean="0"/>
                  <a:t>: </a:t>
                </a:r>
                <a:r>
                  <a:rPr lang="en-US" sz="2200" i="1" dirty="0" smtClean="0"/>
                  <a:t>When raising an exponent to another exponent, </a:t>
                </a:r>
                <a:r>
                  <a:rPr lang="en-US" sz="2200" b="1" i="1" dirty="0" smtClean="0">
                    <a:solidFill>
                      <a:srgbClr val="FF0000"/>
                    </a:solidFill>
                  </a:rPr>
                  <a:t>multiply the exponents together</a:t>
                </a:r>
                <a:r>
                  <a:rPr lang="en-US" sz="2200" i="1" dirty="0" smtClean="0"/>
                  <a:t>.</a:t>
                </a:r>
              </a:p>
              <a:p>
                <a:pPr marL="0" indent="0">
                  <a:buNone/>
                </a:pPr>
                <a:endParaRPr lang="en-US" sz="35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500" b="1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3500" b="1" i="1" smtClean="0"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35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500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500" b="1" i="1" smtClean="0">
                                  <a:latin typeface="Cambria Math"/>
                                </a:rPr>
                                <m:t>𝒎</m:t>
                              </m:r>
                            </m:sup>
                          </m:sSup>
                          <m:r>
                            <a:rPr lang="en-US" sz="3500" b="1" i="1" smtClean="0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3500" b="1" dirty="0" smtClean="0"/>
                            <m:t> </m:t>
                          </m:r>
                        </m:e>
                        <m:sup>
                          <m:r>
                            <a:rPr lang="en-US" sz="3500" b="1" i="1" smtClean="0">
                              <a:latin typeface="Cambria Math"/>
                            </a:rPr>
                            <m:t>𝒏</m:t>
                          </m:r>
                        </m:sup>
                      </m:sSup>
                      <m:r>
                        <a:rPr lang="en-US" sz="35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5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5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500" b="1" i="1" smtClean="0">
                              <a:latin typeface="Cambria Math"/>
                            </a:rPr>
                            <m:t>𝒎</m:t>
                          </m:r>
                          <m:r>
                            <a:rPr lang="en-US" sz="3500" b="1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3500" b="1" i="1" smtClean="0">
                              <a:latin typeface="Cambria Math"/>
                              <a:ea typeface="Cambria Math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2400" i="1" dirty="0" smtClean="0"/>
              </a:p>
              <a:p>
                <a:pPr marL="0" indent="0">
                  <a:buNone/>
                </a:pPr>
                <a:r>
                  <a:rPr lang="en-US" sz="2400" i="1" dirty="0" smtClean="0"/>
                  <a:t>**When raising a coefficient to an </a:t>
                </a:r>
                <a:r>
                  <a:rPr lang="en-US" sz="2400" b="1" i="1" dirty="0" smtClean="0">
                    <a:solidFill>
                      <a:srgbClr val="0070C0"/>
                    </a:solidFill>
                  </a:rPr>
                  <a:t>exponent, raise the coefficient</a:t>
                </a:r>
                <a:r>
                  <a:rPr lang="en-US" sz="2400" i="1" dirty="0" smtClean="0"/>
                  <a:t>.**</a:t>
                </a:r>
                <a:endParaRPr lang="en-US" sz="2400" i="1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964" t="-2083" r="-3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Evaluate each expression using Laws of Exponents.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b="0" dirty="0" smtClean="0"/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 smtClean="0"/>
                  <a:t>)⁴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511" t="-1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9910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Combining Laws #1 &amp; #2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Rule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Evaluate exponents before multiplying. (</a:t>
                </a:r>
                <a:r>
                  <a:rPr lang="en-US" sz="2000" b="1" i="1" dirty="0" smtClean="0"/>
                  <a:t>Hint</a:t>
                </a:r>
                <a:r>
                  <a:rPr lang="en-US" sz="2000" i="1" dirty="0" smtClean="0"/>
                  <a:t>: Use rules for Order of Operations</a:t>
                </a:r>
                <a:r>
                  <a:rPr lang="en-US" sz="2000" dirty="0" smtClean="0"/>
                  <a:t>).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Evaluate each expression using Laws of Exponents.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1.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)⁴(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)⁵</m:t>
                    </m:r>
                  </m:oMath>
                </a14:m>
                <a:r>
                  <a:rPr lang="en-US" dirty="0" smtClean="0"/>
                  <a:t>		2.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)³(4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0671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/>
                  <a:t> Combining Laws #1 &amp; #</a:t>
                </a:r>
                <a:r>
                  <a:rPr lang="en-US" sz="2000" b="1" dirty="0" smtClean="0"/>
                  <a:t>2</a:t>
                </a:r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b="1" dirty="0" smtClean="0"/>
                  <a:t>Rule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Evaluate exponents before multiplying. (</a:t>
                </a:r>
                <a:r>
                  <a:rPr lang="en-US" sz="2000" b="1" i="1" dirty="0" smtClean="0"/>
                  <a:t>Hint</a:t>
                </a:r>
                <a:r>
                  <a:rPr lang="en-US" sz="2000" i="1" dirty="0" smtClean="0"/>
                  <a:t>: Use rules for Order of Operations</a:t>
                </a:r>
                <a:r>
                  <a:rPr lang="en-US" sz="2000" dirty="0" smtClean="0"/>
                  <a:t>).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Evaluate each expression using Laws of Exponents.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1.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)⁴(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)⁵</m:t>
                    </m:r>
                  </m:oMath>
                </a14:m>
                <a:r>
                  <a:rPr lang="en-US" dirty="0" smtClean="0"/>
                  <a:t>		2.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)³(4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400" b="1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948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56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</TotalTime>
  <Words>304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Unit 7 – Section 1 “Properties of Exponents &amp;1&amp;2”</vt:lpstr>
      <vt:lpstr>Laws of Exponents</vt:lpstr>
      <vt:lpstr>Laws of Exponents</vt:lpstr>
      <vt:lpstr>Combining Laws #1 &amp; #2</vt:lpstr>
      <vt:lpstr>Closing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– Section 3&amp;4 “Multiplication Properties of Exponents”</dc:title>
  <dc:creator>Authorized User</dc:creator>
  <cp:lastModifiedBy>User</cp:lastModifiedBy>
  <cp:revision>9</cp:revision>
  <cp:lastPrinted>2013-02-19T16:55:56Z</cp:lastPrinted>
  <dcterms:created xsi:type="dcterms:W3CDTF">2010-08-18T16:19:34Z</dcterms:created>
  <dcterms:modified xsi:type="dcterms:W3CDTF">2017-02-07T15:59:24Z</dcterms:modified>
</cp:coreProperties>
</file>