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CF4C7-DACD-4070-88B1-82F50960C2D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684C6-430B-45C8-8534-D702066D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01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36123AD-CB2F-46AE-AC17-9AB83BE11BA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500335-F8F5-4312-84E7-9A4D791F95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smtClean="0"/>
              <a:t>Unit </a:t>
            </a:r>
            <a:r>
              <a:rPr lang="en-US" sz="4000" smtClean="0"/>
              <a:t>7 </a:t>
            </a:r>
            <a:r>
              <a:rPr lang="en-US" sz="4000" dirty="0" smtClean="0"/>
              <a:t>– Section 1 “Laws of Exponents Part 2”</a:t>
            </a:r>
            <a:endParaRPr lang="en-US" sz="4000" dirty="0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1371600" y="2819400"/>
            <a:ext cx="64008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 Objectives Covered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Divide Powers with the Same base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raise a quotient to a Power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simplify expressions with zero and negative exponents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evaluate exponential expressions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681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Laws of Exponents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2300" dirty="0" smtClean="0"/>
                  <a:t>(3) </a:t>
                </a:r>
                <a:r>
                  <a:rPr lang="en-US" sz="2300" b="1" dirty="0" smtClean="0"/>
                  <a:t>DIVISION</a:t>
                </a:r>
                <a:r>
                  <a:rPr lang="en-US" sz="2300" dirty="0" smtClean="0"/>
                  <a:t>: </a:t>
                </a:r>
                <a:r>
                  <a:rPr lang="en-US" sz="2300" i="1" dirty="0" smtClean="0"/>
                  <a:t>When dividing variables, </a:t>
                </a:r>
                <a:r>
                  <a:rPr lang="en-US" sz="2300" b="1" i="1" dirty="0" smtClean="0">
                    <a:solidFill>
                      <a:srgbClr val="FF0000"/>
                    </a:solidFill>
                  </a:rPr>
                  <a:t>subtract the exponents</a:t>
                </a:r>
                <a:r>
                  <a:rPr lang="en-US" sz="2300" i="1" dirty="0" smtClean="0"/>
                  <a:t>.</a:t>
                </a:r>
              </a:p>
              <a:p>
                <a:pPr marL="0" indent="0">
                  <a:buNone/>
                </a:pPr>
                <a:endParaRPr lang="en-US" sz="3000" b="1" dirty="0" smtClean="0"/>
              </a:p>
              <a:p>
                <a:pPr marL="0" indent="0">
                  <a:buNone/>
                </a:pPr>
                <a:endParaRPr lang="en-US" sz="3000" b="1" dirty="0" smtClean="0"/>
              </a:p>
              <a:p>
                <a:pPr marL="0" indent="0">
                  <a:buNone/>
                </a:pPr>
                <a:r>
                  <a:rPr lang="en-US" sz="3000" b="1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/>
                              </a:rPr>
                              <m:t>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den>
                    </m:f>
                    <m:r>
                      <a:rPr lang="en-US" sz="48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4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800" b="1" i="1" smtClean="0">
                            <a:latin typeface="Cambria Math"/>
                          </a:rPr>
                          <m:t>𝒎</m:t>
                        </m:r>
                        <m:r>
                          <a:rPr lang="en-US" sz="4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800" b="1" i="1" smtClean="0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i="1" dirty="0" smtClean="0"/>
                  <a:t>**When dividing variables, 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divide the coefficients</a:t>
                </a:r>
                <a:r>
                  <a:rPr lang="en-US" i="1" dirty="0" smtClean="0"/>
                  <a:t>.**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511" t="-1823" r="-1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Evaluate each expression using Laws of Exponents.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457200" indent="-457200">
                  <a:buAutoNum type="arabicPeriod"/>
                </a:pPr>
                <a:endParaRPr lang="en-US" i="1" dirty="0" smtClean="0">
                  <a:latin typeface="Cambria Math"/>
                </a:endParaRP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pPr marL="457200" indent="-457200">
                  <a:buAutoNum type="arabicPeriod" startAt="3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457200" indent="-457200">
                  <a:buAutoNum type="arabicPeriod" startAt="3"/>
                </a:pPr>
                <a:endParaRPr lang="en-US" i="1" dirty="0" smtClean="0">
                  <a:latin typeface="Cambria Math"/>
                </a:endParaRPr>
              </a:p>
              <a:p>
                <a:pPr marL="457200" indent="-457200">
                  <a:buAutoNum type="arabicPeriod" startAt="3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 smtClean="0">
                            <a:latin typeface="Cambria Math"/>
                          </a:rPr>
                          <m:t>𝑦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457200" indent="-457200">
                  <a:buAutoNum type="arabicPeriod" startAt="3"/>
                </a:pPr>
                <a:endParaRPr lang="en-US" i="1" dirty="0" smtClean="0">
                  <a:latin typeface="Cambria Math"/>
                </a:endParaRPr>
              </a:p>
              <a:p>
                <a:pPr marL="457200" indent="-457200">
                  <a:buAutoNum type="arabicPeriod" startAt="3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Laws of Exponents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(4) </a:t>
                </a:r>
                <a:r>
                  <a:rPr lang="en-US" sz="2000" b="1" dirty="0" smtClean="0"/>
                  <a:t>NEGATIVE EXPONENTS</a:t>
                </a:r>
                <a:r>
                  <a:rPr lang="en-US" sz="2000" dirty="0" smtClean="0"/>
                  <a:t>: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Variables with negative exponents move to the bottom of the fraction and the exponent becomes positive.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0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40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400" i="1" dirty="0" smtClean="0"/>
                  <a:t>**Negative coefficients stay in place.**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417" t="-781" r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each expression using Laws of Exponents.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6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Cluster Examples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each expression using Laws of Exponents.</a:t>
                </a:r>
              </a:p>
              <a:p>
                <a:pPr marL="0" indent="0">
                  <a:buNone/>
                </a:pPr>
                <a:endParaRPr lang="en-US" sz="2000" i="1" dirty="0" smtClean="0"/>
              </a:p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−8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	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16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	3.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−10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 	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−5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5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Laws of Exponents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/>
                  <a:t>(5) </a:t>
                </a:r>
                <a:r>
                  <a:rPr lang="en-US" sz="2400" b="1" dirty="0" smtClean="0"/>
                  <a:t>ZERO EXPONENTS</a:t>
                </a:r>
                <a:r>
                  <a:rPr lang="en-US" sz="2400" dirty="0" smtClean="0"/>
                  <a:t>: </a:t>
                </a:r>
                <a:r>
                  <a:rPr lang="en-US" sz="2400" i="1" dirty="0" smtClean="0">
                    <a:solidFill>
                      <a:srgbClr val="0070C0"/>
                    </a:solidFill>
                  </a:rPr>
                  <a:t>Anything to the zero power always equals “1”.</a:t>
                </a:r>
                <a:endParaRPr lang="en-US" sz="2400" i="1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en-US" sz="4400" b="1" i="1" smtClean="0"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4400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each expression using Laws of Exponents.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/>
                  <a:t>	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/>
                  <a:t>			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𝑎𝑥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2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Laws of Exponents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lang="en-US" sz="2000" b="1" dirty="0" smtClean="0"/>
              <a:t>Multiplication</a:t>
            </a:r>
            <a:r>
              <a:rPr lang="en-US" sz="2000" dirty="0" smtClean="0"/>
              <a:t>: </a:t>
            </a:r>
            <a:r>
              <a:rPr lang="en-US" sz="2000" i="1" dirty="0" smtClean="0"/>
              <a:t>When multiplying variables, add the exponents’ multiply the coefficients.</a:t>
            </a:r>
          </a:p>
          <a:p>
            <a:pPr marL="514350" indent="-514350">
              <a:buAutoNum type="arabicParenBoth"/>
            </a:pPr>
            <a:endParaRPr lang="en-US" sz="2000" i="1" dirty="0" smtClean="0"/>
          </a:p>
          <a:p>
            <a:pPr marL="514350" indent="-514350">
              <a:buAutoNum type="arabicParenBoth"/>
            </a:pPr>
            <a:r>
              <a:rPr lang="en-US" sz="2000" b="1" dirty="0" smtClean="0"/>
              <a:t>Exponent to Exponent</a:t>
            </a:r>
            <a:r>
              <a:rPr lang="en-US" sz="2000" dirty="0" smtClean="0"/>
              <a:t>: </a:t>
            </a:r>
            <a:r>
              <a:rPr lang="en-US" sz="2000" i="1" dirty="0" smtClean="0"/>
              <a:t>When raising an exponent to another exponent, multiply the exponents; raise the coefficients.</a:t>
            </a:r>
          </a:p>
          <a:p>
            <a:pPr marL="514350" indent="-514350">
              <a:buAutoNum type="arabicParenBoth"/>
            </a:pPr>
            <a:endParaRPr lang="en-US" sz="2000" i="1" dirty="0" smtClean="0"/>
          </a:p>
          <a:p>
            <a:pPr marL="514350" indent="-514350">
              <a:buAutoNum type="arabicParenBoth"/>
            </a:pPr>
            <a:r>
              <a:rPr lang="en-US" sz="2000" b="1" dirty="0" smtClean="0"/>
              <a:t>Division</a:t>
            </a:r>
            <a:r>
              <a:rPr lang="en-US" sz="2000" dirty="0" smtClean="0"/>
              <a:t>: </a:t>
            </a:r>
            <a:r>
              <a:rPr lang="en-US" sz="2000" i="1" dirty="0" smtClean="0"/>
              <a:t>When dividing variables, subtract the exponents; divide the coefficient.</a:t>
            </a:r>
          </a:p>
          <a:p>
            <a:pPr marL="514350" indent="-514350">
              <a:buAutoNum type="arabicParenBoth"/>
            </a:pPr>
            <a:endParaRPr lang="en-US" sz="2000" i="1" dirty="0" smtClean="0"/>
          </a:p>
          <a:p>
            <a:pPr marL="514350" indent="-514350">
              <a:buAutoNum type="arabicParenBoth"/>
            </a:pPr>
            <a:r>
              <a:rPr lang="en-US" sz="2000" b="1" dirty="0" smtClean="0"/>
              <a:t>Negative Exponents</a:t>
            </a:r>
            <a:r>
              <a:rPr lang="en-US" sz="2000" dirty="0" smtClean="0"/>
              <a:t>: </a:t>
            </a:r>
            <a:r>
              <a:rPr lang="en-US" sz="2000" i="1" dirty="0" smtClean="0"/>
              <a:t>Move variables with negative exponents to the bottom of the fraction and make the exponent positive.</a:t>
            </a:r>
          </a:p>
          <a:p>
            <a:pPr marL="514350" indent="-514350">
              <a:buAutoNum type="arabicParenBoth"/>
            </a:pPr>
            <a:endParaRPr lang="en-US" sz="2000" i="1" dirty="0" smtClean="0"/>
          </a:p>
          <a:p>
            <a:pPr marL="514350" indent="-514350">
              <a:buAutoNum type="arabicParenBoth"/>
            </a:pPr>
            <a:r>
              <a:rPr lang="en-US" sz="2000" b="1" dirty="0" smtClean="0"/>
              <a:t>Zero Exponents</a:t>
            </a:r>
            <a:r>
              <a:rPr lang="en-US" sz="2000" dirty="0" smtClean="0"/>
              <a:t>: </a:t>
            </a:r>
            <a:r>
              <a:rPr lang="en-US" sz="2000" i="1" dirty="0" smtClean="0"/>
              <a:t>Anything to the zero power always equals 1.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7272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Closing Questions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Evaluate: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(2</m:t>
                            </m:r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505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6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	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415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Unit 7 – Section 1 “Laws of Exponents Part 2”</vt:lpstr>
      <vt:lpstr>Laws of Exponents</vt:lpstr>
      <vt:lpstr>Laws of Exponents</vt:lpstr>
      <vt:lpstr>Cluster Examples</vt:lpstr>
      <vt:lpstr>Laws of Exponents</vt:lpstr>
      <vt:lpstr>Laws of Exponents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– Section 5 “Division Properties of Exponents”</dc:title>
  <dc:creator>Authorized User</dc:creator>
  <cp:lastModifiedBy>User</cp:lastModifiedBy>
  <cp:revision>12</cp:revision>
  <cp:lastPrinted>2013-02-19T16:56:08Z</cp:lastPrinted>
  <dcterms:created xsi:type="dcterms:W3CDTF">2010-08-18T17:09:46Z</dcterms:created>
  <dcterms:modified xsi:type="dcterms:W3CDTF">2017-02-07T15:59:33Z</dcterms:modified>
</cp:coreProperties>
</file>