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BEB3F-659C-4310-98D2-7C5EC770A79C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CCC21-75E9-41F4-AEAF-20489EB7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7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4B07B2-7200-498D-9BA7-A0123BB23E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AA8DB1-3BD7-4223-9A0C-3C9F22D245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Unit </a:t>
            </a:r>
            <a:r>
              <a:rPr lang="en-US" smtClean="0"/>
              <a:t>7 </a:t>
            </a:r>
            <a:r>
              <a:rPr lang="en-US" dirty="0" smtClean="0"/>
              <a:t>– Section 3 “Adding and Subtracting Polynomials”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2819400"/>
            <a:ext cx="64008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To describe and classify polynomials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add and subtract polynomials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Adding Polynomials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Rule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Combine the like terms. Do not change the exponents.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Find the sum of the polynomials.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+9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7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Subtracting Polynomials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/>
                  <a:t>K.C.C</a:t>
                </a:r>
                <a:r>
                  <a:rPr lang="en-US" sz="2400" dirty="0" smtClean="0"/>
                  <a:t>.: </a:t>
                </a:r>
                <a:r>
                  <a:rPr lang="en-US" sz="2400" i="1" dirty="0" smtClean="0"/>
                  <a:t>Keep</a:t>
                </a:r>
                <a:r>
                  <a:rPr lang="en-US" sz="2400" i="1" dirty="0" smtClean="0">
                    <a:sym typeface="Wingdings" pitchFamily="2" charset="2"/>
                  </a:rPr>
                  <a:t>ChangeChange</a:t>
                </a:r>
              </a:p>
              <a:p>
                <a:pPr marL="0" indent="0">
                  <a:buNone/>
                </a:pPr>
                <a:r>
                  <a:rPr lang="en-US" sz="2400" b="1" dirty="0" smtClean="0">
                    <a:sym typeface="Wingdings" pitchFamily="2" charset="2"/>
                  </a:rPr>
                  <a:t>	K</a:t>
                </a:r>
                <a:r>
                  <a:rPr lang="en-US" sz="2400" dirty="0" smtClean="0">
                    <a:sym typeface="Wingdings" pitchFamily="2" charset="2"/>
                  </a:rPr>
                  <a:t>: </a:t>
                </a:r>
                <a:r>
                  <a:rPr lang="en-US" sz="2400" i="1" dirty="0" smtClean="0">
                    <a:sym typeface="Wingdings" pitchFamily="2" charset="2"/>
                  </a:rPr>
                  <a:t>Keep the signs of the first polynomial the same.</a:t>
                </a:r>
              </a:p>
              <a:p>
                <a:pPr marL="0" indent="0">
                  <a:buNone/>
                </a:pPr>
                <a:r>
                  <a:rPr lang="en-US" sz="2400" b="1" dirty="0" smtClean="0">
                    <a:sym typeface="Wingdings" pitchFamily="2" charset="2"/>
                  </a:rPr>
                  <a:t>	C</a:t>
                </a:r>
                <a:r>
                  <a:rPr lang="en-US" sz="2400" dirty="0" smtClean="0">
                    <a:sym typeface="Wingdings" pitchFamily="2" charset="2"/>
                  </a:rPr>
                  <a:t>: </a:t>
                </a:r>
                <a:r>
                  <a:rPr lang="en-US" sz="2400" i="1" dirty="0" smtClean="0">
                    <a:sym typeface="Wingdings" pitchFamily="2" charset="2"/>
                  </a:rPr>
                  <a:t>Change the minus sign to a plus sign.</a:t>
                </a:r>
              </a:p>
              <a:p>
                <a:pPr marL="0" indent="0">
                  <a:buNone/>
                </a:pPr>
                <a:r>
                  <a:rPr lang="en-US" sz="2400" b="1" dirty="0" smtClean="0">
                    <a:sym typeface="Wingdings" pitchFamily="2" charset="2"/>
                  </a:rPr>
                  <a:t>	C</a:t>
                </a:r>
                <a:r>
                  <a:rPr lang="en-US" sz="2400" dirty="0" smtClean="0">
                    <a:sym typeface="Wingdings" pitchFamily="2" charset="2"/>
                  </a:rPr>
                  <a:t>: </a:t>
                </a:r>
                <a:r>
                  <a:rPr lang="en-US" sz="2400" i="1" dirty="0" smtClean="0">
                    <a:sym typeface="Wingdings" pitchFamily="2" charset="2"/>
                  </a:rPr>
                  <a:t>Change all the signs in the second polynomial.</a:t>
                </a:r>
              </a:p>
              <a:p>
                <a:pPr marL="0" indent="0">
                  <a:buNone/>
                </a:pPr>
                <a:r>
                  <a:rPr lang="en-US" sz="2400" b="1" dirty="0" smtClean="0">
                    <a:sym typeface="Wingdings" pitchFamily="2" charset="2"/>
                  </a:rPr>
                  <a:t>Rule</a:t>
                </a:r>
                <a:r>
                  <a:rPr lang="en-US" sz="2400" dirty="0" smtClean="0">
                    <a:sym typeface="Wingdings" pitchFamily="2" charset="2"/>
                  </a:rPr>
                  <a:t>: </a:t>
                </a:r>
                <a:r>
                  <a:rPr lang="en-US" sz="2400" i="1" dirty="0" smtClean="0">
                    <a:sym typeface="Wingdings" pitchFamily="2" charset="2"/>
                  </a:rPr>
                  <a:t>After applying K.C.C., combine the like terms.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sym typeface="Wingdings" pitchFamily="2" charset="2"/>
                  </a:rPr>
                  <a:t>		</a:t>
                </a:r>
              </a:p>
              <a:p>
                <a:pPr marL="0" indent="0">
                  <a:buNone/>
                </a:pPr>
                <a:r>
                  <a:rPr lang="en-US" sz="4000" dirty="0">
                    <a:solidFill>
                      <a:srgbClr val="FF0000"/>
                    </a:solidFill>
                    <a:sym typeface="Wingdings" pitchFamily="2" charset="2"/>
                  </a:rPr>
                  <a:t>	</a:t>
                </a:r>
                <a:r>
                  <a:rPr lang="en-US" sz="4000" dirty="0" smtClean="0">
                    <a:solidFill>
                      <a:srgbClr val="FF0000"/>
                    </a:solidFill>
                    <a:sym typeface="Wingdings" pitchFamily="2" charset="2"/>
                  </a:rPr>
                  <a:t>EX: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7</m:t>
                        </m:r>
                        <m:sSup>
                          <m:sSupPr>
                            <m:ctrlP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Wingdings" pitchFamily="2" charset="2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Wingdings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−8</m:t>
                        </m:r>
                      </m:e>
                    </m:d>
                    <m:r>
                      <a:rPr lang="en-US" sz="4000" b="0" i="1" smtClean="0">
                        <a:solidFill>
                          <a:srgbClr val="FF0000"/>
                        </a:solidFill>
                        <a:latin typeface="Cambria Math"/>
                        <a:sym typeface="Wingdings" pitchFamily="2" charset="2"/>
                      </a:rPr>
                      <m:t>−(3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  <a:sym typeface="Wingdings" pitchFamily="2" charset="2"/>
                  </a:rPr>
                  <a:t>+1)</a:t>
                </a:r>
              </a:p>
              <a:p>
                <a:pPr marL="0" indent="0">
                  <a:buNone/>
                </a:pPr>
                <a:endParaRPr lang="en-US" dirty="0"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1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Subtracting Polynomials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difference of the polynomials.  Show all work.</a:t>
                </a:r>
              </a:p>
              <a:p>
                <a:pPr marL="514350" indent="-514350">
                  <a:buAutoNum type="arabicPeriod"/>
                </a:pPr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−(−4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3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Be prepared to discuss the following questions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400" dirty="0" smtClean="0"/>
                  <a:t>1.  Find the sum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/>
                      </a:rPr>
                      <m:t>+(4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−7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2.  Find the difference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(4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−7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20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86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300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Unit 7 – Section 3 “Adding and Subtracting Polynomials”</vt:lpstr>
      <vt:lpstr>Adding Polynomials</vt:lpstr>
      <vt:lpstr>Subtracting Polynomials</vt:lpstr>
      <vt:lpstr>Subtracting Polynomials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1 (Part 2) “Adding and Subtracting Polynomials”</dc:title>
  <dc:creator>Authorized User</dc:creator>
  <cp:lastModifiedBy>User</cp:lastModifiedBy>
  <cp:revision>7</cp:revision>
  <cp:lastPrinted>2013-02-19T16:54:19Z</cp:lastPrinted>
  <dcterms:created xsi:type="dcterms:W3CDTF">2010-08-18T21:36:08Z</dcterms:created>
  <dcterms:modified xsi:type="dcterms:W3CDTF">2017-02-07T15:59:48Z</dcterms:modified>
</cp:coreProperties>
</file>