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C839-7BBD-4BA3-B91B-6625D56C5B68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93AB4-1B9A-4B4E-97C5-7F7F95672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4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93AB4-1B9A-4B4E-97C5-7F7F956726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25CAAE-3C53-4175-82CE-80960108D3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F21FDB-0676-4FB5-A3DD-0DDDEAFA01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8 </a:t>
            </a:r>
            <a:r>
              <a:rPr lang="en-US" dirty="0" smtClean="0"/>
              <a:t>– Section </a:t>
            </a:r>
            <a:r>
              <a:rPr lang="en-US" dirty="0" smtClean="0"/>
              <a:t>1 </a:t>
            </a:r>
            <a:r>
              <a:rPr lang="en-US" dirty="0" smtClean="0"/>
              <a:t>“Factors and Greatest Common Factors (G.C.F.)”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429000"/>
            <a:ext cx="64008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</a:t>
            </a:r>
            <a:r>
              <a:rPr lang="en-US" dirty="0" smtClean="0">
                <a:solidFill>
                  <a:schemeClr val="tx1"/>
                </a:solidFill>
              </a:rPr>
              <a:t>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find the greatest common factors of numbers </a:t>
            </a:r>
            <a:r>
              <a:rPr lang="en-US" smtClean="0">
                <a:solidFill>
                  <a:schemeClr val="tx1"/>
                </a:solidFill>
              </a:rPr>
              <a:t>and monomials.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Factors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Factor</a:t>
            </a:r>
            <a:r>
              <a:rPr lang="en-US" dirty="0" smtClean="0"/>
              <a:t>: </a:t>
            </a:r>
            <a:r>
              <a:rPr lang="en-US" i="1" dirty="0" smtClean="0"/>
              <a:t>A number that divides evenly into another number without a remainder.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List all the factors of the following numbers.  </a:t>
            </a:r>
          </a:p>
          <a:p>
            <a:pPr marL="0" indent="0">
              <a:buNone/>
            </a:pP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36</a:t>
            </a:r>
          </a:p>
          <a:p>
            <a:pPr marL="514350" indent="-514350">
              <a:buAutoNum type="arabicParenBoth"/>
            </a:pPr>
            <a:r>
              <a:rPr lang="en-US" dirty="0" smtClean="0"/>
              <a:t>25</a:t>
            </a:r>
          </a:p>
          <a:p>
            <a:pPr marL="514350" indent="-514350">
              <a:buAutoNum type="arabicParenBoth"/>
            </a:pPr>
            <a:r>
              <a:rPr lang="en-US" dirty="0" smtClean="0"/>
              <a:t>40</a:t>
            </a:r>
          </a:p>
          <a:p>
            <a:pPr marL="514350" indent="-514350">
              <a:buAutoNum type="arabicParenBoth"/>
            </a:pPr>
            <a:r>
              <a:rPr lang="en-US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Prime Factors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Prime Number</a:t>
            </a:r>
            <a:r>
              <a:rPr lang="en-US" dirty="0" smtClean="0"/>
              <a:t>: </a:t>
            </a:r>
            <a:r>
              <a:rPr lang="en-US" i="1" dirty="0" smtClean="0"/>
              <a:t>Only has factors of one and itself. 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2,3,5,7,11,13,17,…}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Composite Number</a:t>
            </a:r>
            <a:r>
              <a:rPr lang="en-US" dirty="0" smtClean="0"/>
              <a:t>: Has two or more factors.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{4,6,8,9,10,12,14,15,…}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Prime Factor</a:t>
            </a:r>
            <a:r>
              <a:rPr lang="en-US" dirty="0" smtClean="0"/>
              <a:t>: </a:t>
            </a:r>
            <a:r>
              <a:rPr lang="en-US" i="1" dirty="0" smtClean="0"/>
              <a:t>A prime number that is a factor of another number.</a:t>
            </a:r>
          </a:p>
          <a:p>
            <a:pPr marL="0" indent="0">
              <a:buNone/>
            </a:pPr>
            <a:r>
              <a:rPr lang="en-US" dirty="0" smtClean="0"/>
              <a:t>Q:  What are the prime factors of 24?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Prime Factorization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Prime Factorization</a:t>
            </a:r>
            <a:r>
              <a:rPr lang="en-US" sz="2000" dirty="0" smtClean="0"/>
              <a:t>: </a:t>
            </a:r>
            <a:r>
              <a:rPr lang="en-US" sz="2000" i="1" dirty="0" smtClean="0"/>
              <a:t>Factoring a number completely until only prime numbers are left.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Directions</a:t>
            </a:r>
            <a:r>
              <a:rPr lang="en-US" sz="2000" dirty="0" smtClean="0"/>
              <a:t>: </a:t>
            </a:r>
            <a:r>
              <a:rPr lang="en-US" sz="2000" i="1" dirty="0" smtClean="0"/>
              <a:t>Find all the prime factors using a Factoring Tree.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(1)  24	(2)  100	(3)  81	(4) 220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Factoring Monomials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Make a factor tree of each number to find the prime factorization. Expand the variables.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dirty="0" smtClean="0"/>
                  <a:t>(2)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0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Cluster Examples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Find the prime factorization of the monomials.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45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7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Greatest Common Factors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Greatest Common Factors (G.C.F.)</a:t>
            </a:r>
            <a:r>
              <a:rPr lang="en-US" sz="2000" dirty="0" smtClean="0"/>
              <a:t>: </a:t>
            </a:r>
            <a:r>
              <a:rPr lang="en-US" sz="2000" i="1" dirty="0" smtClean="0"/>
              <a:t>The highest factor that two numbers have in common.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Directions</a:t>
            </a:r>
            <a:r>
              <a:rPr lang="en-US" sz="2000" dirty="0" smtClean="0"/>
              <a:t>: </a:t>
            </a:r>
            <a:r>
              <a:rPr lang="en-US" sz="2000" i="1" dirty="0" smtClean="0"/>
              <a:t>Find the greatest common factor between  the pair of numbers.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(1)  9,12		(2) 7,28		(3)  12, 32		(4)  54,60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72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Greatest Common Factor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Find the greatest common factor between the pair of monomials.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 48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		</a:t>
                </a:r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 18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7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Find the GCF of the following: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30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b) 1,024 and 500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822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260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Wingdings</vt:lpstr>
      <vt:lpstr>Wingdings 2</vt:lpstr>
      <vt:lpstr>Civic</vt:lpstr>
      <vt:lpstr>Unit 8 – Section 1 “Factors and Greatest Common Factors (G.C.F.)”</vt:lpstr>
      <vt:lpstr>Factors</vt:lpstr>
      <vt:lpstr>Prime Factors</vt:lpstr>
      <vt:lpstr>Prime Factorization</vt:lpstr>
      <vt:lpstr>Factoring Monomials</vt:lpstr>
      <vt:lpstr>Cluster Examples</vt:lpstr>
      <vt:lpstr>Greatest Common Factors</vt:lpstr>
      <vt:lpstr>Greatest Common Factor</vt:lpstr>
      <vt:lpstr>Closing Questions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and Greatest Common Factors (G.C.F.)</dc:title>
  <dc:creator>Authorized User</dc:creator>
  <cp:lastModifiedBy>Kitt Sheila D</cp:lastModifiedBy>
  <cp:revision>11</cp:revision>
  <dcterms:created xsi:type="dcterms:W3CDTF">2010-08-21T23:14:21Z</dcterms:created>
  <dcterms:modified xsi:type="dcterms:W3CDTF">2017-04-04T14:59:19Z</dcterms:modified>
</cp:coreProperties>
</file>