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F67B1-9468-4B34-9BE7-3FF038BFCBBF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39E6F-01B6-4E75-97FE-DADF706B2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10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CFA941F-5A48-42F7-9DC3-EE78A8CD21C9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3117A-3031-434B-8F30-860899FDDE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8 </a:t>
            </a:r>
            <a:r>
              <a:rPr lang="en-US" dirty="0" smtClean="0"/>
              <a:t>– Section 2 “Factoring Using the Distributive Property, AKA Backwards Distribution”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3429000"/>
            <a:ext cx="6400800" cy="228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student will be able to use the distributive property in reverse.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0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Distributive Property Review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Use the distributive property to evaluate each expression.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sz="2800" b="1" dirty="0" smtClean="0"/>
                  <a:t>	(1)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𝟐</m:t>
                    </m:r>
                    <m:r>
                      <a:rPr lang="en-US" sz="2800" b="1" i="1" smtClean="0">
                        <a:latin typeface="Cambria Math"/>
                      </a:rPr>
                      <m:t>(</m:t>
                    </m:r>
                    <m:r>
                      <a:rPr lang="en-US" sz="2800" b="1" i="1" smtClean="0">
                        <a:latin typeface="Cambria Math"/>
                      </a:rPr>
                      <m:t>𝒂</m:t>
                    </m:r>
                    <m:r>
                      <a:rPr lang="en-US" sz="2800" b="1" i="1" smtClean="0">
                        <a:latin typeface="Cambria Math"/>
                      </a:rPr>
                      <m:t>+</m:t>
                    </m:r>
                    <m:r>
                      <a:rPr lang="en-US" sz="2800" b="1" i="1" smtClean="0">
                        <a:latin typeface="Cambria Math"/>
                      </a:rPr>
                      <m:t>𝒃</m:t>
                    </m:r>
                    <m:r>
                      <a:rPr lang="en-US" sz="28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b="1" dirty="0" smtClean="0"/>
                  <a:t>	(2)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𝟑</m:t>
                    </m:r>
                    <m:r>
                      <a:rPr lang="en-US" sz="2800" b="1" i="1" smtClean="0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/>
                      </a:rPr>
                      <m:t>+</m:t>
                    </m:r>
                    <m:r>
                      <a:rPr lang="en-US" sz="2800" b="1" i="1" smtClean="0">
                        <a:latin typeface="Cambria Math"/>
                      </a:rPr>
                      <m:t>𝟓</m:t>
                    </m:r>
                    <m:r>
                      <a:rPr lang="en-US" sz="2800" b="1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96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Backwards Distribution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Steps</a:t>
            </a:r>
            <a:r>
              <a:rPr lang="en-US" sz="2000" dirty="0" smtClean="0"/>
              <a:t>:</a:t>
            </a:r>
          </a:p>
          <a:p>
            <a:pPr marL="514350" indent="-514350">
              <a:buAutoNum type="arabicParenBoth"/>
            </a:pPr>
            <a:r>
              <a:rPr lang="en-US" sz="2000" i="1" dirty="0" smtClean="0"/>
              <a:t>Determine the GCF of both terms. (Do </a:t>
            </a:r>
            <a:r>
              <a:rPr lang="en-US" sz="2000" i="1" dirty="0" smtClean="0"/>
              <a:t>a prime factorization of both terms of the </a:t>
            </a:r>
            <a:r>
              <a:rPr lang="en-US" sz="2000" i="1" dirty="0" smtClean="0"/>
              <a:t>polynomial</a:t>
            </a:r>
            <a:r>
              <a:rPr lang="en-US" sz="2000" i="1" dirty="0" smtClean="0"/>
              <a:t>).</a:t>
            </a:r>
            <a:endParaRPr lang="en-US" sz="2000" i="1" dirty="0" smtClean="0"/>
          </a:p>
          <a:p>
            <a:pPr marL="514350" indent="-514350">
              <a:buAutoNum type="arabicParenBoth"/>
            </a:pPr>
            <a:endParaRPr lang="en-US" sz="2000" i="1" dirty="0" smtClean="0"/>
          </a:p>
          <a:p>
            <a:pPr marL="514350" indent="-514350">
              <a:buAutoNum type="arabicParenBoth"/>
            </a:pPr>
            <a:r>
              <a:rPr lang="en-US" sz="2000" i="1" dirty="0" smtClean="0"/>
              <a:t>Write the GCF on the outside of a set of </a:t>
            </a:r>
            <a:r>
              <a:rPr lang="en-US" sz="2000" i="1" dirty="0" smtClean="0"/>
              <a:t>parenthesis and divide it under each term.</a:t>
            </a:r>
            <a:endParaRPr lang="en-US" sz="2000" i="1" dirty="0" smtClean="0"/>
          </a:p>
          <a:p>
            <a:pPr marL="514350" indent="-514350">
              <a:buAutoNum type="arabicParenBoth"/>
            </a:pPr>
            <a:endParaRPr lang="en-US" sz="2000" i="1" dirty="0" smtClean="0"/>
          </a:p>
          <a:p>
            <a:pPr marL="514350" indent="-514350">
              <a:buAutoNum type="arabicParenBoth"/>
            </a:pPr>
            <a:r>
              <a:rPr lang="en-US" sz="2000" i="1" dirty="0" smtClean="0"/>
              <a:t>Use Laws of Exponents to divide.</a:t>
            </a:r>
            <a:endParaRPr lang="en-US" sz="2000" i="1" dirty="0" smtClean="0"/>
          </a:p>
          <a:p>
            <a:pPr marL="514350" indent="-514350">
              <a:buAutoNum type="arabicParenBoth"/>
            </a:pPr>
            <a:endParaRPr lang="en-US" sz="2000" i="1" dirty="0" smtClean="0"/>
          </a:p>
          <a:p>
            <a:pPr marL="514350" indent="-514350">
              <a:buAutoNum type="arabicParenBoth"/>
            </a:pPr>
            <a:r>
              <a:rPr lang="en-US" sz="2000" i="1" dirty="0" smtClean="0"/>
              <a:t>Simplify but DO NOT distribute.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Factor the polynomials.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64</m:t>
                        </m:r>
                        <m:r>
                          <a:rPr lang="en-US" b="0" i="1" smtClean="0">
                            <a:latin typeface="Cambria Math"/>
                          </a:rPr>
                          <m:t>𝑦𝑧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−24</m:t>
                    </m:r>
                    <m:r>
                      <a:rPr lang="en-US" b="0" i="1" smtClean="0">
                        <a:latin typeface="Cambria Math"/>
                      </a:rPr>
                      <m:t>𝑥𝑦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b="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28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56</m:t>
                        </m:r>
                        <m:r>
                          <a:rPr lang="en-US" b="0" i="1" smtClean="0">
                            <a:latin typeface="Cambria Math"/>
                          </a:rPr>
                          <m:t>𝑎𝑏𝑐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511" t="-1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20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Special Case “The Case of the Empty Box”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/>
                  <a:t>Rule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If nothing is left in the box, put a “1”.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Factor the polynomial. Show all work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endParaRPr lang="en-US" sz="36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𝟏𝟐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</a:rPr>
                        <m:t>𝟔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2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Closing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your answers with the class..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Factor the </a:t>
                </a:r>
                <a:r>
                  <a:rPr lang="en-US" smtClean="0"/>
                  <a:t>following polynomial: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908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4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173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Wingdings</vt:lpstr>
      <vt:lpstr>Wingdings 2</vt:lpstr>
      <vt:lpstr>Civic</vt:lpstr>
      <vt:lpstr>Unit 8 – Section 2 “Factoring Using the Distributive Property, AKA Backwards Distribution”</vt:lpstr>
      <vt:lpstr>Distributive Property Review</vt:lpstr>
      <vt:lpstr>Backwards Distribution</vt:lpstr>
      <vt:lpstr>Special Case “The Case of the Empty Box”</vt:lpstr>
      <vt:lpstr>Closing Questions</vt:lpstr>
      <vt:lpstr>Homework Assignment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2 “Factoring Using the Distributive Property, AKA Backwards Distribution”</dc:title>
  <dc:creator>Authorized User</dc:creator>
  <cp:lastModifiedBy>Kitt Sheila D</cp:lastModifiedBy>
  <cp:revision>7</cp:revision>
  <cp:lastPrinted>2013-03-14T14:33:42Z</cp:lastPrinted>
  <dcterms:created xsi:type="dcterms:W3CDTF">2010-08-22T01:10:50Z</dcterms:created>
  <dcterms:modified xsi:type="dcterms:W3CDTF">2017-04-04T15:01:22Z</dcterms:modified>
</cp:coreProperties>
</file>