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1DE8FA-F826-4537-9B2D-8645A622CE5B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382E77-6850-4796-AB2F-666F6C07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63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DDA-63DA-45B7-ABB9-317EBDC1F5E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8D2560-E4B8-41EB-9C1A-7883AD903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DDA-63DA-45B7-ABB9-317EBDC1F5E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560-E4B8-41EB-9C1A-7883AD90328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18D2560-E4B8-41EB-9C1A-7883AD903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DDA-63DA-45B7-ABB9-317EBDC1F5E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DDA-63DA-45B7-ABB9-317EBDC1F5E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18D2560-E4B8-41EB-9C1A-7883AD903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DDA-63DA-45B7-ABB9-317EBDC1F5E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8D2560-E4B8-41EB-9C1A-7883AD903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24C2DDA-63DA-45B7-ABB9-317EBDC1F5E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2560-E4B8-41EB-9C1A-7883AD903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DDA-63DA-45B7-ABB9-317EBDC1F5E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18D2560-E4B8-41EB-9C1A-7883AD903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DDA-63DA-45B7-ABB9-317EBDC1F5E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18D2560-E4B8-41EB-9C1A-7883AD9032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DDA-63DA-45B7-ABB9-317EBDC1F5E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8D2560-E4B8-41EB-9C1A-7883AD9032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8D2560-E4B8-41EB-9C1A-7883AD903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DDA-63DA-45B7-ABB9-317EBDC1F5E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18D2560-E4B8-41EB-9C1A-7883AD903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24C2DDA-63DA-45B7-ABB9-317EBDC1F5E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24C2DDA-63DA-45B7-ABB9-317EBDC1F5E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8D2560-E4B8-41EB-9C1A-7883AD903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mtClean="0"/>
                  <a:t>Unit </a:t>
                </a:r>
                <a:r>
                  <a:rPr lang="en-US"/>
                  <a:t>8</a:t>
                </a:r>
                <a:r>
                  <a:rPr lang="en-US" smtClean="0"/>
                  <a:t> </a:t>
                </a:r>
                <a:r>
                  <a:rPr lang="en-US" smtClean="0"/>
                  <a:t>– Section </a:t>
                </a:r>
                <a:r>
                  <a:rPr lang="en-US" smtClean="0"/>
                  <a:t>3 </a:t>
                </a:r>
                <a:r>
                  <a:rPr lang="en-US" smtClean="0"/>
                  <a:t>“Factoring </a:t>
                </a:r>
                <a:r>
                  <a:rPr lang="en-US" dirty="0" smtClean="0"/>
                  <a:t>Trinomials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”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b="-16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ubtitle 2"/>
          <p:cNvSpPr>
            <a:spLocks noGrp="1"/>
          </p:cNvSpPr>
          <p:nvPr/>
        </p:nvSpPr>
        <p:spPr>
          <a:xfrm>
            <a:off x="1371600" y="3429000"/>
            <a:ext cx="6400800" cy="228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To Factor trinomials </a:t>
            </a:r>
            <a:r>
              <a:rPr lang="en-US" sz="1800" u="sng" dirty="0" smtClean="0">
                <a:solidFill>
                  <a:schemeClr val="tx1"/>
                </a:solidFill>
              </a:rPr>
              <a:t>without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 leading coefficient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4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Factoring Trinomials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The Magic Question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What are the factors of “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c</a:t>
                </a:r>
                <a:r>
                  <a:rPr lang="en-US" sz="2000" i="1" dirty="0" smtClean="0"/>
                  <a:t>” that add to “</a:t>
                </a:r>
                <a:r>
                  <a:rPr lang="en-US" sz="2000" i="1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sz="2000" i="1" dirty="0" smtClean="0"/>
                  <a:t>”?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Factor the Trinomials.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𝟏𝟐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𝟐𝟕</m:t>
                    </m:r>
                  </m:oMath>
                </a14:m>
                <a:endParaRPr lang="en-US" b="1" dirty="0" smtClean="0"/>
              </a:p>
              <a:p>
                <a:pPr marL="514350" indent="-514350">
                  <a:buAutoNum type="arabicParenBoth"/>
                </a:pPr>
                <a:endParaRPr lang="en-US" b="1" dirty="0" smtClean="0"/>
              </a:p>
              <a:p>
                <a:pPr marL="514350" indent="-514350">
                  <a:buAutoNum type="arabicParenBoth"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𝟐𝟐</m:t>
                    </m:r>
                    <m:r>
                      <a:rPr lang="en-US" b="1" i="1" smtClean="0">
                        <a:latin typeface="Cambria Math"/>
                      </a:rPr>
                      <m:t>𝒂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𝟐𝟏</m:t>
                    </m:r>
                  </m:oMath>
                </a14:m>
                <a:endParaRPr lang="en-US" b="1" dirty="0" smtClean="0"/>
              </a:p>
              <a:p>
                <a:pPr marL="514350" indent="-514350">
                  <a:buAutoNum type="arabicParenBoth"/>
                </a:pPr>
                <a:endParaRPr lang="en-US" b="1" dirty="0" smtClean="0"/>
              </a:p>
              <a:p>
                <a:pPr marL="514350" indent="-514350">
                  <a:buAutoNum type="arabicParenBoth"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</m:oMath>
                </a14:m>
                <a:endParaRPr lang="en-US" b="1" dirty="0" smtClean="0"/>
              </a:p>
              <a:p>
                <a:pPr marL="514350" indent="-514350">
                  <a:buAutoNum type="arabicParenBoth"/>
                </a:pP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2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Cluster Examples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Factor the trinomials.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−24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arenBoth"/>
                </a:pPr>
                <a:endParaRPr lang="en-US" b="0" dirty="0" smtClean="0"/>
              </a:p>
              <a:p>
                <a:pPr marL="514350" indent="-514350">
                  <a:buAutoNum type="arabicParenBoth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arenBoth"/>
                </a:pPr>
                <a:endParaRPr lang="en-US" b="0" dirty="0" smtClean="0"/>
              </a:p>
              <a:p>
                <a:pPr marL="514350" indent="-514350">
                  <a:buAutoNum type="arabicParenBoth" startAt="3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−12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+27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arenBoth" startAt="3"/>
                </a:pPr>
                <a:endParaRPr lang="en-US" b="0" dirty="0" smtClean="0"/>
              </a:p>
              <a:p>
                <a:pPr marL="514350" indent="-514350">
                  <a:buAutoNum type="arabicParenBoth" startAt="3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−63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arenBoth" startAt="3"/>
                </a:pPr>
                <a:endParaRPr lang="en-US" b="0" dirty="0" smtClean="0"/>
              </a:p>
              <a:p>
                <a:pPr marL="514350" indent="-514350">
                  <a:buAutoNum type="arabicParenBoth" startAt="3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−9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+20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19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Perfect Square Trinomials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Perfect Square Trinomials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The two factors are the same.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Factor the trinomials.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+9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arenBoth"/>
                </a:pPr>
                <a:endParaRPr lang="en-US" b="0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+36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arenBoth"/>
                </a:pPr>
                <a:endParaRPr lang="en-US" b="0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+49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Closing Questions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Factor the following expressions: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+8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+56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6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</TotalTime>
  <Words>102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Wingdings</vt:lpstr>
      <vt:lpstr>Wingdings 2</vt:lpstr>
      <vt:lpstr>Civic</vt:lpstr>
      <vt:lpstr>Unit 8 – Section 3 “Factoring Trinomials x^2+bx+c”</vt:lpstr>
      <vt:lpstr>Factoring Trinomials</vt:lpstr>
      <vt:lpstr>Cluster Examples</vt:lpstr>
      <vt:lpstr>Perfect Square Trinomials</vt:lpstr>
      <vt:lpstr>Closing Questions</vt:lpstr>
      <vt:lpstr>Homework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Section 5 “Factoring Trinomials x^2+bx+c”</dc:title>
  <dc:creator>Authorized User</dc:creator>
  <cp:lastModifiedBy>Kitt Sheila D</cp:lastModifiedBy>
  <cp:revision>13</cp:revision>
  <cp:lastPrinted>2016-01-28T21:06:43Z</cp:lastPrinted>
  <dcterms:created xsi:type="dcterms:W3CDTF">2010-08-22T01:27:28Z</dcterms:created>
  <dcterms:modified xsi:type="dcterms:W3CDTF">2017-04-04T15:02:49Z</dcterms:modified>
</cp:coreProperties>
</file>