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56" r:id="rId4"/>
    <p:sldId id="259" r:id="rId5"/>
    <p:sldId id="258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448D8D3-AE93-41B6-B02C-A516464967C1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513FC41-6DCA-486A-A063-EB71C134009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be able to solve real world applications using properties of Quadratic Functions.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Extension: Applications of Quadratic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5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Determining the width of Quadratic Functions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36022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64" y="5417127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determine the width, determine the x value of the vertex and double it.</a:t>
            </a:r>
          </a:p>
          <a:p>
            <a:endParaRPr lang="en-US" dirty="0"/>
          </a:p>
          <a:p>
            <a:r>
              <a:rPr lang="en-US" dirty="0" smtClean="0"/>
              <a:t>Question: What is the distance, 1/4</a:t>
            </a:r>
            <a:r>
              <a:rPr lang="en-US" baseline="30000" dirty="0" smtClean="0"/>
              <a:t>th</a:t>
            </a:r>
            <a:r>
              <a:rPr lang="en-US" dirty="0" smtClean="0"/>
              <a:t> of the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77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Finding Distance = Solving Quadratics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81200"/>
            <a:ext cx="4308474" cy="3505200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786745" y="1584037"/>
                <a:ext cx="4038600" cy="384016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Hints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sz="2400" i="1" dirty="0" smtClean="0"/>
                  <a:t>If the ball hits the ground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sz="2400" i="1" dirty="0" smtClean="0"/>
                  <a:t>, then we must solve the quadratic function.</a:t>
                </a:r>
              </a:p>
              <a:p>
                <a:pPr marL="0" indent="0">
                  <a:buNone/>
                </a:pPr>
                <a:endParaRPr lang="en-US" sz="2400" i="1" dirty="0" smtClean="0"/>
              </a:p>
              <a:p>
                <a:pPr marL="0" indent="0">
                  <a:buNone/>
                </a:pPr>
                <a:r>
                  <a:rPr lang="en-US" sz="2400" i="1" dirty="0" smtClean="0"/>
                  <a:t>Solve using any method (factoring, completing square, quadratic formula, etc.)</a:t>
                </a:r>
              </a:p>
              <a:p>
                <a:pPr marL="0" indent="0">
                  <a:buNone/>
                </a:pPr>
                <a:endParaRPr lang="en-US" sz="2400" i="1" dirty="0"/>
              </a:p>
              <a:p>
                <a:pPr marL="0" indent="0">
                  <a:buNone/>
                </a:pPr>
                <a:r>
                  <a:rPr lang="en-US" sz="2400" b="1" i="1" dirty="0" smtClean="0"/>
                  <a:t>Extension</a:t>
                </a:r>
                <a:r>
                  <a:rPr lang="en-US" sz="2400" i="1" dirty="0" smtClean="0"/>
                  <a:t>: Are both solutions valid for this scenario?</a:t>
                </a:r>
                <a:endParaRPr lang="en-US" sz="2400" i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786745" y="1584037"/>
                <a:ext cx="4038600" cy="3840163"/>
              </a:xfrm>
              <a:blipFill rotWithShape="1">
                <a:blip r:embed="rId3"/>
                <a:stretch>
                  <a:fillRect l="-2112" t="-2857" r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10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Finding Distance = Solving Quadratics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An object is launched at 19.6 meters per second (m/s) from a 58.8-meter tall platform. The equation for the object's height </a:t>
            </a:r>
            <a:r>
              <a:rPr lang="en-US" sz="2000" i="1" dirty="0"/>
              <a:t>s</a:t>
            </a:r>
            <a:r>
              <a:rPr lang="en-US" sz="2000" dirty="0"/>
              <a:t> at time </a:t>
            </a:r>
            <a:r>
              <a:rPr lang="en-US" sz="2000" i="1" dirty="0"/>
              <a:t>t</a:t>
            </a:r>
            <a:r>
              <a:rPr lang="en-US" sz="2000" dirty="0"/>
              <a:t> seconds after launch is </a:t>
            </a:r>
            <a:r>
              <a:rPr lang="en-US" sz="2000" b="1" i="1" dirty="0">
                <a:solidFill>
                  <a:srgbClr val="FF0000"/>
                </a:solidFill>
              </a:rPr>
              <a:t>s</a:t>
            </a:r>
            <a:r>
              <a:rPr lang="en-US" sz="2000" b="1" dirty="0">
                <a:solidFill>
                  <a:srgbClr val="FF0000"/>
                </a:solidFill>
              </a:rPr>
              <a:t>(</a:t>
            </a:r>
            <a:r>
              <a:rPr lang="en-US" sz="2000" b="1" i="1" dirty="0">
                <a:solidFill>
                  <a:srgbClr val="FF0000"/>
                </a:solidFill>
              </a:rPr>
              <a:t>t</a:t>
            </a:r>
            <a:r>
              <a:rPr lang="en-US" sz="2000" b="1" dirty="0">
                <a:solidFill>
                  <a:srgbClr val="FF0000"/>
                </a:solidFill>
              </a:rPr>
              <a:t>) = –4.9</a:t>
            </a:r>
            <a:r>
              <a:rPr lang="en-US" sz="2000" b="1" i="1" dirty="0">
                <a:solidFill>
                  <a:srgbClr val="FF0000"/>
                </a:solidFill>
              </a:rPr>
              <a:t>t</a:t>
            </a:r>
            <a:r>
              <a:rPr lang="en-US" sz="2000" b="1" baseline="30000" dirty="0">
                <a:solidFill>
                  <a:srgbClr val="FF0000"/>
                </a:solidFill>
              </a:rPr>
              <a:t>2</a:t>
            </a:r>
            <a:r>
              <a:rPr lang="en-US" sz="2000" b="1" dirty="0">
                <a:solidFill>
                  <a:srgbClr val="FF0000"/>
                </a:solidFill>
              </a:rPr>
              <a:t> + 19.6</a:t>
            </a:r>
            <a:r>
              <a:rPr lang="en-US" sz="2000" b="1" i="1" dirty="0">
                <a:solidFill>
                  <a:srgbClr val="FF0000"/>
                </a:solidFill>
              </a:rPr>
              <a:t>t</a:t>
            </a:r>
            <a:r>
              <a:rPr lang="en-US" sz="2000" b="1" dirty="0">
                <a:solidFill>
                  <a:srgbClr val="FF0000"/>
                </a:solidFill>
              </a:rPr>
              <a:t> + 58.8</a:t>
            </a:r>
            <a:r>
              <a:rPr lang="en-US" sz="2000" dirty="0"/>
              <a:t>, </a:t>
            </a:r>
            <a:r>
              <a:rPr lang="en-US" sz="2000" dirty="0" smtClean="0"/>
              <a:t>where </a:t>
            </a:r>
            <a:r>
              <a:rPr lang="en-US" sz="2000" i="1" dirty="0" smtClean="0"/>
              <a:t>s</a:t>
            </a:r>
            <a:r>
              <a:rPr lang="en-US" sz="2000" dirty="0"/>
              <a:t> is in meters. When does the object strike the ground?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Extension</a:t>
            </a:r>
            <a:r>
              <a:rPr lang="en-US" dirty="0" smtClean="0"/>
              <a:t>: Are both solutions valid?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2672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7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Determining Maximum/Minimum </a:t>
            </a:r>
            <a:r>
              <a:rPr lang="en-US" b="1" dirty="0">
                <a:solidFill>
                  <a:schemeClr val="tx1"/>
                </a:solidFill>
              </a:rPr>
              <a:t>V</a:t>
            </a:r>
            <a:r>
              <a:rPr lang="en-US" b="1" dirty="0" smtClean="0">
                <a:solidFill>
                  <a:schemeClr val="tx1"/>
                </a:solidFill>
              </a:rPr>
              <a:t>alues </a:t>
            </a:r>
            <a:endParaRPr lang="en-US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1600" dirty="0" smtClean="0"/>
                  <a:t>A baseball player swings and hits a pop fly straight up in the air to the catcher. The height of the baseball in meters</a:t>
                </a:r>
                <a:r>
                  <a:rPr lang="en-US" sz="1600" i="1" dirty="0" smtClean="0"/>
                  <a:t> t </a:t>
                </a:r>
                <a:r>
                  <a:rPr lang="en-US" sz="1600" dirty="0" smtClean="0"/>
                  <a:t>seconds after the hit is given by the quadratic function</a:t>
                </a:r>
              </a:p>
              <a:p>
                <a:pPr marL="0" indent="0">
                  <a:buNone/>
                </a:pPr>
                <a:endParaRPr lang="en-US" sz="1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h</m:t>
                      </m:r>
                      <m:d>
                        <m:d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600" b="0" i="1" smtClean="0">
                          <a:latin typeface="Cambria Math"/>
                        </a:rPr>
                        <m:t>=−4.9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+34.3</m:t>
                      </m:r>
                      <m:r>
                        <a:rPr lang="en-US" sz="1600" b="0" i="1" smtClean="0">
                          <a:latin typeface="Cambria Math"/>
                        </a:rPr>
                        <m:t>𝑡</m:t>
                      </m:r>
                      <m:r>
                        <a:rPr lang="en-US" sz="1600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sz="1600" dirty="0"/>
              </a:p>
              <a:p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How long does it take for the baseball to reach its 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maximum</a:t>
                </a:r>
                <a:r>
                  <a:rPr lang="en-US" sz="1600" dirty="0" smtClean="0"/>
                  <a:t> height? What is the 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maximum</a:t>
                </a:r>
                <a:r>
                  <a:rPr lang="en-US" sz="1600" dirty="0" smtClean="0"/>
                  <a:t> height obtained by the baseball? 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906" t="-391" r="-3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Hint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How do we find the vertex?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Extension</a:t>
            </a:r>
            <a:r>
              <a:rPr lang="en-US" dirty="0" smtClean="0"/>
              <a:t>:  Look at the solution and describe it in full detail.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800600"/>
            <a:ext cx="4618378" cy="1683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20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Determining Maximum/Minimum Values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47800"/>
            <a:ext cx="8717277" cy="9906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514599"/>
            <a:ext cx="2514600" cy="3216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9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7179734" cy="1219200"/>
          </a:xfrm>
        </p:spPr>
      </p:pic>
      <p:sp>
        <p:nvSpPr>
          <p:cNvPr id="6" name="TextBox 5"/>
          <p:cNvSpPr txBox="1"/>
          <p:nvPr/>
        </p:nvSpPr>
        <p:spPr>
          <a:xfrm>
            <a:off x="609600" y="14478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Respond to the following question. Be prepared to discuss your answers with the class.</a:t>
            </a:r>
            <a:endParaRPr lang="en-US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0"/>
            <a:ext cx="23812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84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Announcements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1110</TotalTime>
  <Words>244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Extension: Applications of Quadratic Functions</vt:lpstr>
      <vt:lpstr>Determining the width of Quadratic Functions</vt:lpstr>
      <vt:lpstr>Finding Distance = Solving Quadratics</vt:lpstr>
      <vt:lpstr>Finding Distance = Solving Quadratics</vt:lpstr>
      <vt:lpstr>Determining Maximum/Minimum Values </vt:lpstr>
      <vt:lpstr>Determining Maximum/Minimum Values</vt:lpstr>
      <vt:lpstr>Closing Question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Extension: Applications of Quadratic Functions</dc:title>
  <dc:creator>User</dc:creator>
  <cp:lastModifiedBy>User</cp:lastModifiedBy>
  <cp:revision>9</cp:revision>
  <dcterms:created xsi:type="dcterms:W3CDTF">2015-09-21T21:37:28Z</dcterms:created>
  <dcterms:modified xsi:type="dcterms:W3CDTF">2016-08-25T17:15:14Z</dcterms:modified>
</cp:coreProperties>
</file>