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70" r:id="rId14"/>
    <p:sldId id="271" r:id="rId15"/>
    <p:sldId id="269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7DE58-44FF-4F00-B5B8-CB3C78B8A6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11D8-A5D9-4EB8-A795-D73F46BF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0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589257-7335-473B-A624-DC86567D472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CCF3E4-4982-4B65-973E-A377F2D9C4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6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F3E4-4982-4B65-973E-A377F2D9C4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2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F3E4-4982-4B65-973E-A377F2D9C4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025999-44FB-4D00-952C-1F43321DEABA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DEE468-155D-40CB-BEC4-B2748F6EE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– Section </a:t>
            </a:r>
            <a:r>
              <a:rPr lang="en-US" dirty="0" smtClean="0"/>
              <a:t>10 “Graphs and Systems </a:t>
            </a:r>
            <a:r>
              <a:rPr lang="en-US" smtClean="0"/>
              <a:t>of Inequalities”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 Covered: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student will graph linear </a:t>
            </a:r>
            <a:r>
              <a:rPr lang="en-US" dirty="0" smtClean="0">
                <a:solidFill>
                  <a:schemeClr val="tx1"/>
                </a:solidFill>
              </a:rPr>
              <a:t>equations </a:t>
            </a:r>
            <a:r>
              <a:rPr lang="en-US" dirty="0">
                <a:solidFill>
                  <a:schemeClr val="tx1"/>
                </a:solidFill>
              </a:rPr>
              <a:t>and linear </a:t>
            </a:r>
            <a:r>
              <a:rPr lang="en-US" dirty="0" smtClean="0">
                <a:solidFill>
                  <a:schemeClr val="tx1"/>
                </a:solidFill>
              </a:rPr>
              <a:t>	inequalities in </a:t>
            </a:r>
            <a:r>
              <a:rPr lang="en-US" dirty="0">
                <a:solidFill>
                  <a:schemeClr val="tx1"/>
                </a:solidFill>
              </a:rPr>
              <a:t>two </a:t>
            </a:r>
            <a:r>
              <a:rPr lang="en-US" dirty="0" smtClean="0">
                <a:solidFill>
                  <a:schemeClr val="tx1"/>
                </a:solidFill>
              </a:rPr>
              <a:t>variables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Graphs of Absolute Value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33600" y="1743890"/>
                <a:ext cx="1540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743890"/>
                <a:ext cx="154096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9800" y="1752600"/>
                <a:ext cx="9492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752600"/>
                <a:ext cx="94923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914400" y="2667000"/>
            <a:ext cx="3657600" cy="2743200"/>
            <a:chOff x="1222" y="1575"/>
            <a:chExt cx="4035" cy="4035"/>
          </a:xfrm>
        </p:grpSpPr>
        <p:cxnSp>
          <p:nvCxnSpPr>
            <p:cNvPr id="13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953000" y="2630967"/>
            <a:ext cx="3657600" cy="2743200"/>
            <a:chOff x="1222" y="1575"/>
            <a:chExt cx="4035" cy="4035"/>
          </a:xfrm>
        </p:grpSpPr>
        <p:cxnSp>
          <p:nvCxnSpPr>
            <p:cNvPr id="16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524000" y="2121932"/>
            <a:ext cx="2476500" cy="1869043"/>
            <a:chOff x="1710" y="1575"/>
            <a:chExt cx="3180" cy="1965"/>
          </a:xfrm>
        </p:grpSpPr>
        <p:sp>
          <p:nvSpPr>
            <p:cNvPr id="28" name="AutoShape 5"/>
            <p:cNvSpPr>
              <a:spLocks noChangeShapeType="1"/>
            </p:cNvSpPr>
            <p:nvPr/>
          </p:nvSpPr>
          <p:spPr bwMode="auto">
            <a:xfrm flipH="1" flipV="1">
              <a:off x="1710" y="1575"/>
              <a:ext cx="1507" cy="192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AutoShape 4"/>
            <p:cNvSpPr>
              <a:spLocks noChangeShapeType="1"/>
            </p:cNvSpPr>
            <p:nvPr/>
          </p:nvSpPr>
          <p:spPr bwMode="auto">
            <a:xfrm flipV="1">
              <a:off x="3225" y="1575"/>
              <a:ext cx="1665" cy="196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5544003" y="2105221"/>
            <a:ext cx="2476500" cy="1869043"/>
            <a:chOff x="1710" y="1575"/>
            <a:chExt cx="3180" cy="1965"/>
          </a:xfrm>
        </p:grpSpPr>
        <p:sp>
          <p:nvSpPr>
            <p:cNvPr id="31" name="AutoShape 5"/>
            <p:cNvSpPr>
              <a:spLocks noChangeShapeType="1"/>
            </p:cNvSpPr>
            <p:nvPr/>
          </p:nvSpPr>
          <p:spPr bwMode="auto">
            <a:xfrm flipH="1" flipV="1">
              <a:off x="1710" y="1575"/>
              <a:ext cx="1507" cy="192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AutoShape 4"/>
            <p:cNvSpPr>
              <a:spLocks noChangeShapeType="1"/>
            </p:cNvSpPr>
            <p:nvPr/>
          </p:nvSpPr>
          <p:spPr bwMode="auto">
            <a:xfrm flipV="1">
              <a:off x="3225" y="1575"/>
              <a:ext cx="1665" cy="196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Freeform 33"/>
          <p:cNvSpPr/>
          <p:nvPr/>
        </p:nvSpPr>
        <p:spPr>
          <a:xfrm>
            <a:off x="1467225" y="2403107"/>
            <a:ext cx="2473234" cy="2346960"/>
          </a:xfrm>
          <a:custGeom>
            <a:avLst/>
            <a:gdLst>
              <a:gd name="connsiteX0" fmla="*/ 182880 w 2599508"/>
              <a:gd name="connsiteY0" fmla="*/ 352697 h 2455817"/>
              <a:gd name="connsiteX1" fmla="*/ 182880 w 2599508"/>
              <a:gd name="connsiteY1" fmla="*/ 352697 h 2455817"/>
              <a:gd name="connsiteX2" fmla="*/ 313508 w 2599508"/>
              <a:gd name="connsiteY2" fmla="*/ 731520 h 2455817"/>
              <a:gd name="connsiteX3" fmla="*/ 561703 w 2599508"/>
              <a:gd name="connsiteY3" fmla="*/ 1293223 h 2455817"/>
              <a:gd name="connsiteX4" fmla="*/ 1058091 w 2599508"/>
              <a:gd name="connsiteY4" fmla="*/ 1998617 h 2455817"/>
              <a:gd name="connsiteX5" fmla="*/ 1162594 w 2599508"/>
              <a:gd name="connsiteY5" fmla="*/ 2116183 h 2455817"/>
              <a:gd name="connsiteX6" fmla="*/ 1254034 w 2599508"/>
              <a:gd name="connsiteY6" fmla="*/ 2207623 h 2455817"/>
              <a:gd name="connsiteX7" fmla="*/ 1319348 w 2599508"/>
              <a:gd name="connsiteY7" fmla="*/ 2299063 h 2455817"/>
              <a:gd name="connsiteX8" fmla="*/ 1384663 w 2599508"/>
              <a:gd name="connsiteY8" fmla="*/ 2377440 h 2455817"/>
              <a:gd name="connsiteX9" fmla="*/ 1410788 w 2599508"/>
              <a:gd name="connsiteY9" fmla="*/ 2416629 h 2455817"/>
              <a:gd name="connsiteX10" fmla="*/ 1489165 w 2599508"/>
              <a:gd name="connsiteY10" fmla="*/ 2455817 h 2455817"/>
              <a:gd name="connsiteX11" fmla="*/ 1815737 w 2599508"/>
              <a:gd name="connsiteY11" fmla="*/ 2416629 h 2455817"/>
              <a:gd name="connsiteX12" fmla="*/ 1854925 w 2599508"/>
              <a:gd name="connsiteY12" fmla="*/ 2390503 h 2455817"/>
              <a:gd name="connsiteX13" fmla="*/ 1881051 w 2599508"/>
              <a:gd name="connsiteY13" fmla="*/ 2351314 h 2455817"/>
              <a:gd name="connsiteX14" fmla="*/ 1920240 w 2599508"/>
              <a:gd name="connsiteY14" fmla="*/ 2299063 h 2455817"/>
              <a:gd name="connsiteX15" fmla="*/ 1933303 w 2599508"/>
              <a:gd name="connsiteY15" fmla="*/ 2259874 h 2455817"/>
              <a:gd name="connsiteX16" fmla="*/ 1959428 w 2599508"/>
              <a:gd name="connsiteY16" fmla="*/ 2194560 h 2455817"/>
              <a:gd name="connsiteX17" fmla="*/ 1972491 w 2599508"/>
              <a:gd name="connsiteY17" fmla="*/ 2142309 h 2455817"/>
              <a:gd name="connsiteX18" fmla="*/ 2024743 w 2599508"/>
              <a:gd name="connsiteY18" fmla="*/ 2024743 h 2455817"/>
              <a:gd name="connsiteX19" fmla="*/ 2037805 w 2599508"/>
              <a:gd name="connsiteY19" fmla="*/ 1959429 h 2455817"/>
              <a:gd name="connsiteX20" fmla="*/ 2063931 w 2599508"/>
              <a:gd name="connsiteY20" fmla="*/ 1894114 h 2455817"/>
              <a:gd name="connsiteX21" fmla="*/ 2076994 w 2599508"/>
              <a:gd name="connsiteY21" fmla="*/ 1854926 h 2455817"/>
              <a:gd name="connsiteX22" fmla="*/ 2103120 w 2599508"/>
              <a:gd name="connsiteY22" fmla="*/ 1528354 h 2455817"/>
              <a:gd name="connsiteX23" fmla="*/ 2129245 w 2599508"/>
              <a:gd name="connsiteY23" fmla="*/ 1345474 h 2455817"/>
              <a:gd name="connsiteX24" fmla="*/ 2168434 w 2599508"/>
              <a:gd name="connsiteY24" fmla="*/ 1214846 h 2455817"/>
              <a:gd name="connsiteX25" fmla="*/ 2194560 w 2599508"/>
              <a:gd name="connsiteY25" fmla="*/ 1136469 h 2455817"/>
              <a:gd name="connsiteX26" fmla="*/ 2220685 w 2599508"/>
              <a:gd name="connsiteY26" fmla="*/ 1005840 h 2455817"/>
              <a:gd name="connsiteX27" fmla="*/ 2246811 w 2599508"/>
              <a:gd name="connsiteY27" fmla="*/ 901337 h 2455817"/>
              <a:gd name="connsiteX28" fmla="*/ 2259874 w 2599508"/>
              <a:gd name="connsiteY28" fmla="*/ 809897 h 2455817"/>
              <a:gd name="connsiteX29" fmla="*/ 2286000 w 2599508"/>
              <a:gd name="connsiteY29" fmla="*/ 757646 h 2455817"/>
              <a:gd name="connsiteX30" fmla="*/ 2312125 w 2599508"/>
              <a:gd name="connsiteY30" fmla="*/ 666206 h 2455817"/>
              <a:gd name="connsiteX31" fmla="*/ 2338251 w 2599508"/>
              <a:gd name="connsiteY31" fmla="*/ 613954 h 2455817"/>
              <a:gd name="connsiteX32" fmla="*/ 2351314 w 2599508"/>
              <a:gd name="connsiteY32" fmla="*/ 561703 h 2455817"/>
              <a:gd name="connsiteX33" fmla="*/ 2377440 w 2599508"/>
              <a:gd name="connsiteY33" fmla="*/ 483326 h 2455817"/>
              <a:gd name="connsiteX34" fmla="*/ 2403565 w 2599508"/>
              <a:gd name="connsiteY34" fmla="*/ 391886 h 2455817"/>
              <a:gd name="connsiteX35" fmla="*/ 2455817 w 2599508"/>
              <a:gd name="connsiteY35" fmla="*/ 313509 h 2455817"/>
              <a:gd name="connsiteX36" fmla="*/ 2495005 w 2599508"/>
              <a:gd name="connsiteY36" fmla="*/ 287383 h 2455817"/>
              <a:gd name="connsiteX37" fmla="*/ 2534194 w 2599508"/>
              <a:gd name="connsiteY37" fmla="*/ 248194 h 2455817"/>
              <a:gd name="connsiteX38" fmla="*/ 2560320 w 2599508"/>
              <a:gd name="connsiteY38" fmla="*/ 209006 h 2455817"/>
              <a:gd name="connsiteX39" fmla="*/ 2586445 w 2599508"/>
              <a:gd name="connsiteY39" fmla="*/ 209006 h 2455817"/>
              <a:gd name="connsiteX40" fmla="*/ 1436914 w 2599508"/>
              <a:gd name="connsiteY40" fmla="*/ 2142309 h 2455817"/>
              <a:gd name="connsiteX41" fmla="*/ 600891 w 2599508"/>
              <a:gd name="connsiteY41" fmla="*/ 966651 h 2455817"/>
              <a:gd name="connsiteX42" fmla="*/ 248194 w 2599508"/>
              <a:gd name="connsiteY42" fmla="*/ 287383 h 2455817"/>
              <a:gd name="connsiteX43" fmla="*/ 574765 w 2599508"/>
              <a:gd name="connsiteY43" fmla="*/ 1267097 h 2455817"/>
              <a:gd name="connsiteX44" fmla="*/ 1410788 w 2599508"/>
              <a:gd name="connsiteY44" fmla="*/ 2338251 h 2455817"/>
              <a:gd name="connsiteX45" fmla="*/ 1763485 w 2599508"/>
              <a:gd name="connsiteY45" fmla="*/ 2116183 h 2455817"/>
              <a:gd name="connsiteX46" fmla="*/ 1881051 w 2599508"/>
              <a:gd name="connsiteY46" fmla="*/ 1763486 h 2455817"/>
              <a:gd name="connsiteX47" fmla="*/ 2076994 w 2599508"/>
              <a:gd name="connsiteY47" fmla="*/ 1214846 h 2455817"/>
              <a:gd name="connsiteX48" fmla="*/ 2155371 w 2599508"/>
              <a:gd name="connsiteY48" fmla="*/ 1045029 h 2455817"/>
              <a:gd name="connsiteX49" fmla="*/ 2181497 w 2599508"/>
              <a:gd name="connsiteY49" fmla="*/ 1005840 h 2455817"/>
              <a:gd name="connsiteX50" fmla="*/ 2207623 w 2599508"/>
              <a:gd name="connsiteY50" fmla="*/ 940526 h 2455817"/>
              <a:gd name="connsiteX51" fmla="*/ 2233748 w 2599508"/>
              <a:gd name="connsiteY51" fmla="*/ 888274 h 2455817"/>
              <a:gd name="connsiteX52" fmla="*/ 2312125 w 2599508"/>
              <a:gd name="connsiteY52" fmla="*/ 718457 h 2455817"/>
              <a:gd name="connsiteX53" fmla="*/ 2390503 w 2599508"/>
              <a:gd name="connsiteY53" fmla="*/ 600891 h 2455817"/>
              <a:gd name="connsiteX54" fmla="*/ 2416628 w 2599508"/>
              <a:gd name="connsiteY54" fmla="*/ 522514 h 2455817"/>
              <a:gd name="connsiteX55" fmla="*/ 2481943 w 2599508"/>
              <a:gd name="connsiteY55" fmla="*/ 444137 h 2455817"/>
              <a:gd name="connsiteX56" fmla="*/ 2481943 w 2599508"/>
              <a:gd name="connsiteY56" fmla="*/ 444137 h 2455817"/>
              <a:gd name="connsiteX57" fmla="*/ 2325188 w 2599508"/>
              <a:gd name="connsiteY57" fmla="*/ 705394 h 2455817"/>
              <a:gd name="connsiteX58" fmla="*/ 2142308 w 2599508"/>
              <a:gd name="connsiteY58" fmla="*/ 966651 h 2455817"/>
              <a:gd name="connsiteX59" fmla="*/ 1672045 w 2599508"/>
              <a:gd name="connsiteY59" fmla="*/ 1554480 h 2455817"/>
              <a:gd name="connsiteX60" fmla="*/ 1606731 w 2599508"/>
              <a:gd name="connsiteY60" fmla="*/ 1658983 h 2455817"/>
              <a:gd name="connsiteX61" fmla="*/ 1397725 w 2599508"/>
              <a:gd name="connsiteY61" fmla="*/ 2050869 h 2455817"/>
              <a:gd name="connsiteX62" fmla="*/ 1345474 w 2599508"/>
              <a:gd name="connsiteY62" fmla="*/ 2168434 h 2455817"/>
              <a:gd name="connsiteX63" fmla="*/ 1254034 w 2599508"/>
              <a:gd name="connsiteY63" fmla="*/ 2259874 h 2455817"/>
              <a:gd name="connsiteX64" fmla="*/ 1084217 w 2599508"/>
              <a:gd name="connsiteY64" fmla="*/ 2364377 h 2455817"/>
              <a:gd name="connsiteX65" fmla="*/ 1005840 w 2599508"/>
              <a:gd name="connsiteY65" fmla="*/ 2246811 h 2455817"/>
              <a:gd name="connsiteX66" fmla="*/ 992777 w 2599508"/>
              <a:gd name="connsiteY66" fmla="*/ 2181497 h 2455817"/>
              <a:gd name="connsiteX67" fmla="*/ 953588 w 2599508"/>
              <a:gd name="connsiteY67" fmla="*/ 2063931 h 2455817"/>
              <a:gd name="connsiteX68" fmla="*/ 914400 w 2599508"/>
              <a:gd name="connsiteY68" fmla="*/ 1933303 h 2455817"/>
              <a:gd name="connsiteX69" fmla="*/ 809897 w 2599508"/>
              <a:gd name="connsiteY69" fmla="*/ 1724297 h 2455817"/>
              <a:gd name="connsiteX70" fmla="*/ 796834 w 2599508"/>
              <a:gd name="connsiteY70" fmla="*/ 1685109 h 2455817"/>
              <a:gd name="connsiteX71" fmla="*/ 718457 w 2599508"/>
              <a:gd name="connsiteY71" fmla="*/ 1619794 h 2455817"/>
              <a:gd name="connsiteX72" fmla="*/ 613954 w 2599508"/>
              <a:gd name="connsiteY72" fmla="*/ 1489166 h 2455817"/>
              <a:gd name="connsiteX73" fmla="*/ 496388 w 2599508"/>
              <a:gd name="connsiteY73" fmla="*/ 1306286 h 2455817"/>
              <a:gd name="connsiteX74" fmla="*/ 444137 w 2599508"/>
              <a:gd name="connsiteY74" fmla="*/ 1227909 h 2455817"/>
              <a:gd name="connsiteX75" fmla="*/ 404948 w 2599508"/>
              <a:gd name="connsiteY75" fmla="*/ 1149531 h 2455817"/>
              <a:gd name="connsiteX76" fmla="*/ 352697 w 2599508"/>
              <a:gd name="connsiteY76" fmla="*/ 1084217 h 2455817"/>
              <a:gd name="connsiteX77" fmla="*/ 261257 w 2599508"/>
              <a:gd name="connsiteY77" fmla="*/ 966651 h 2455817"/>
              <a:gd name="connsiteX78" fmla="*/ 222068 w 2599508"/>
              <a:gd name="connsiteY78" fmla="*/ 862149 h 2455817"/>
              <a:gd name="connsiteX79" fmla="*/ 195943 w 2599508"/>
              <a:gd name="connsiteY79" fmla="*/ 822960 h 2455817"/>
              <a:gd name="connsiteX80" fmla="*/ 169817 w 2599508"/>
              <a:gd name="connsiteY80" fmla="*/ 744583 h 2455817"/>
              <a:gd name="connsiteX81" fmla="*/ 78377 w 2599508"/>
              <a:gd name="connsiteY81" fmla="*/ 561703 h 2455817"/>
              <a:gd name="connsiteX82" fmla="*/ 0 w 2599508"/>
              <a:gd name="connsiteY82" fmla="*/ 365760 h 2455817"/>
              <a:gd name="connsiteX83" fmla="*/ 13063 w 2599508"/>
              <a:gd name="connsiteY83" fmla="*/ 0 h 2455817"/>
              <a:gd name="connsiteX84" fmla="*/ 156754 w 2599508"/>
              <a:gd name="connsiteY84" fmla="*/ 261257 h 2455817"/>
              <a:gd name="connsiteX85" fmla="*/ 653143 w 2599508"/>
              <a:gd name="connsiteY85" fmla="*/ 809897 h 2455817"/>
              <a:gd name="connsiteX86" fmla="*/ 1567543 w 2599508"/>
              <a:gd name="connsiteY86" fmla="*/ 2207623 h 2455817"/>
              <a:gd name="connsiteX87" fmla="*/ 1972491 w 2599508"/>
              <a:gd name="connsiteY87" fmla="*/ 1920240 h 2455817"/>
              <a:gd name="connsiteX88" fmla="*/ 1998617 w 2599508"/>
              <a:gd name="connsiteY88" fmla="*/ 1802674 h 2455817"/>
              <a:gd name="connsiteX89" fmla="*/ 2024743 w 2599508"/>
              <a:gd name="connsiteY89" fmla="*/ 1711234 h 2455817"/>
              <a:gd name="connsiteX90" fmla="*/ 2024743 w 2599508"/>
              <a:gd name="connsiteY90" fmla="*/ 1685109 h 2455817"/>
              <a:gd name="connsiteX91" fmla="*/ 2233748 w 2599508"/>
              <a:gd name="connsiteY91" fmla="*/ 1214846 h 2455817"/>
              <a:gd name="connsiteX92" fmla="*/ 2299063 w 2599508"/>
              <a:gd name="connsiteY92" fmla="*/ 1084217 h 2455817"/>
              <a:gd name="connsiteX93" fmla="*/ 2312125 w 2599508"/>
              <a:gd name="connsiteY93" fmla="*/ 1045029 h 2455817"/>
              <a:gd name="connsiteX94" fmla="*/ 2338251 w 2599508"/>
              <a:gd name="connsiteY94" fmla="*/ 992777 h 2455817"/>
              <a:gd name="connsiteX95" fmla="*/ 2351314 w 2599508"/>
              <a:gd name="connsiteY95" fmla="*/ 901337 h 2455817"/>
              <a:gd name="connsiteX96" fmla="*/ 2495005 w 2599508"/>
              <a:gd name="connsiteY96" fmla="*/ 431074 h 2455817"/>
              <a:gd name="connsiteX97" fmla="*/ 2599508 w 2599508"/>
              <a:gd name="connsiteY97" fmla="*/ 274320 h 2455817"/>
              <a:gd name="connsiteX98" fmla="*/ 2547257 w 2599508"/>
              <a:gd name="connsiteY98" fmla="*/ 365760 h 2455817"/>
              <a:gd name="connsiteX99" fmla="*/ 1476103 w 2599508"/>
              <a:gd name="connsiteY99" fmla="*/ 1449977 h 2455817"/>
              <a:gd name="connsiteX100" fmla="*/ 1972491 w 2599508"/>
              <a:gd name="connsiteY100" fmla="*/ 940526 h 2455817"/>
              <a:gd name="connsiteX101" fmla="*/ 2286000 w 2599508"/>
              <a:gd name="connsiteY101" fmla="*/ 705394 h 245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599508" h="2455817">
                <a:moveTo>
                  <a:pt x="182880" y="352697"/>
                </a:moveTo>
                <a:lnTo>
                  <a:pt x="182880" y="352697"/>
                </a:lnTo>
                <a:cubicBezTo>
                  <a:pt x="224113" y="490142"/>
                  <a:pt x="251521" y="591233"/>
                  <a:pt x="313508" y="731520"/>
                </a:cubicBezTo>
                <a:cubicBezTo>
                  <a:pt x="396240" y="918754"/>
                  <a:pt x="453959" y="1119175"/>
                  <a:pt x="561703" y="1293223"/>
                </a:cubicBezTo>
                <a:cubicBezTo>
                  <a:pt x="733530" y="1570790"/>
                  <a:pt x="822263" y="1733310"/>
                  <a:pt x="1058091" y="1998617"/>
                </a:cubicBezTo>
                <a:cubicBezTo>
                  <a:pt x="1092925" y="2037806"/>
                  <a:pt x="1126733" y="2077931"/>
                  <a:pt x="1162594" y="2116183"/>
                </a:cubicBezTo>
                <a:cubicBezTo>
                  <a:pt x="1192075" y="2147630"/>
                  <a:pt x="1225982" y="2174895"/>
                  <a:pt x="1254034" y="2207623"/>
                </a:cubicBezTo>
                <a:cubicBezTo>
                  <a:pt x="1278411" y="2236062"/>
                  <a:pt x="1296510" y="2269374"/>
                  <a:pt x="1319348" y="2299063"/>
                </a:cubicBezTo>
                <a:cubicBezTo>
                  <a:pt x="1340083" y="2326019"/>
                  <a:pt x="1363784" y="2350596"/>
                  <a:pt x="1384663" y="2377440"/>
                </a:cubicBezTo>
                <a:cubicBezTo>
                  <a:pt x="1394302" y="2389833"/>
                  <a:pt x="1399687" y="2405528"/>
                  <a:pt x="1410788" y="2416629"/>
                </a:cubicBezTo>
                <a:cubicBezTo>
                  <a:pt x="1436109" y="2441950"/>
                  <a:pt x="1457295" y="2445193"/>
                  <a:pt x="1489165" y="2455817"/>
                </a:cubicBezTo>
                <a:cubicBezTo>
                  <a:pt x="1652958" y="2447627"/>
                  <a:pt x="1701972" y="2473511"/>
                  <a:pt x="1815737" y="2416629"/>
                </a:cubicBezTo>
                <a:cubicBezTo>
                  <a:pt x="1829779" y="2409608"/>
                  <a:pt x="1841862" y="2399212"/>
                  <a:pt x="1854925" y="2390503"/>
                </a:cubicBezTo>
                <a:cubicBezTo>
                  <a:pt x="1863634" y="2377440"/>
                  <a:pt x="1871926" y="2364089"/>
                  <a:pt x="1881051" y="2351314"/>
                </a:cubicBezTo>
                <a:cubicBezTo>
                  <a:pt x="1893705" y="2333598"/>
                  <a:pt x="1909438" y="2317966"/>
                  <a:pt x="1920240" y="2299063"/>
                </a:cubicBezTo>
                <a:cubicBezTo>
                  <a:pt x="1927072" y="2287108"/>
                  <a:pt x="1928468" y="2272767"/>
                  <a:pt x="1933303" y="2259874"/>
                </a:cubicBezTo>
                <a:cubicBezTo>
                  <a:pt x="1941536" y="2237919"/>
                  <a:pt x="1952013" y="2216805"/>
                  <a:pt x="1959428" y="2194560"/>
                </a:cubicBezTo>
                <a:cubicBezTo>
                  <a:pt x="1965105" y="2177528"/>
                  <a:pt x="1966814" y="2159341"/>
                  <a:pt x="1972491" y="2142309"/>
                </a:cubicBezTo>
                <a:cubicBezTo>
                  <a:pt x="1989171" y="2092269"/>
                  <a:pt x="2001980" y="2070268"/>
                  <a:pt x="2024743" y="2024743"/>
                </a:cubicBezTo>
                <a:cubicBezTo>
                  <a:pt x="2029097" y="2002972"/>
                  <a:pt x="2031425" y="1980695"/>
                  <a:pt x="2037805" y="1959429"/>
                </a:cubicBezTo>
                <a:cubicBezTo>
                  <a:pt x="2044543" y="1936969"/>
                  <a:pt x="2055698" y="1916070"/>
                  <a:pt x="2063931" y="1894114"/>
                </a:cubicBezTo>
                <a:cubicBezTo>
                  <a:pt x="2068766" y="1881221"/>
                  <a:pt x="2072640" y="1867989"/>
                  <a:pt x="2076994" y="1854926"/>
                </a:cubicBezTo>
                <a:cubicBezTo>
                  <a:pt x="2097925" y="1478163"/>
                  <a:pt x="2076539" y="1740997"/>
                  <a:pt x="2103120" y="1528354"/>
                </a:cubicBezTo>
                <a:cubicBezTo>
                  <a:pt x="2117789" y="1411000"/>
                  <a:pt x="2108927" y="1436908"/>
                  <a:pt x="2129245" y="1345474"/>
                </a:cubicBezTo>
                <a:cubicBezTo>
                  <a:pt x="2142405" y="1286254"/>
                  <a:pt x="2146728" y="1279962"/>
                  <a:pt x="2168434" y="1214846"/>
                </a:cubicBezTo>
                <a:cubicBezTo>
                  <a:pt x="2177143" y="1188720"/>
                  <a:pt x="2189159" y="1163473"/>
                  <a:pt x="2194560" y="1136469"/>
                </a:cubicBezTo>
                <a:cubicBezTo>
                  <a:pt x="2203268" y="1092926"/>
                  <a:pt x="2211052" y="1049188"/>
                  <a:pt x="2220685" y="1005840"/>
                </a:cubicBezTo>
                <a:cubicBezTo>
                  <a:pt x="2228474" y="970789"/>
                  <a:pt x="2239769" y="936546"/>
                  <a:pt x="2246811" y="901337"/>
                </a:cubicBezTo>
                <a:cubicBezTo>
                  <a:pt x="2252849" y="871145"/>
                  <a:pt x="2251773" y="839602"/>
                  <a:pt x="2259874" y="809897"/>
                </a:cubicBezTo>
                <a:cubicBezTo>
                  <a:pt x="2264998" y="791110"/>
                  <a:pt x="2278329" y="775544"/>
                  <a:pt x="2286000" y="757646"/>
                </a:cubicBezTo>
                <a:cubicBezTo>
                  <a:pt x="2317581" y="683957"/>
                  <a:pt x="2278981" y="754591"/>
                  <a:pt x="2312125" y="666206"/>
                </a:cubicBezTo>
                <a:cubicBezTo>
                  <a:pt x="2318962" y="647973"/>
                  <a:pt x="2331413" y="632187"/>
                  <a:pt x="2338251" y="613954"/>
                </a:cubicBezTo>
                <a:cubicBezTo>
                  <a:pt x="2344555" y="597144"/>
                  <a:pt x="2346155" y="578899"/>
                  <a:pt x="2351314" y="561703"/>
                </a:cubicBezTo>
                <a:cubicBezTo>
                  <a:pt x="2359227" y="535326"/>
                  <a:pt x="2370761" y="510043"/>
                  <a:pt x="2377440" y="483326"/>
                </a:cubicBezTo>
                <a:cubicBezTo>
                  <a:pt x="2380513" y="471032"/>
                  <a:pt x="2395049" y="407216"/>
                  <a:pt x="2403565" y="391886"/>
                </a:cubicBezTo>
                <a:cubicBezTo>
                  <a:pt x="2418814" y="364438"/>
                  <a:pt x="2429691" y="330926"/>
                  <a:pt x="2455817" y="313509"/>
                </a:cubicBezTo>
                <a:cubicBezTo>
                  <a:pt x="2468880" y="304800"/>
                  <a:pt x="2482944" y="297434"/>
                  <a:pt x="2495005" y="287383"/>
                </a:cubicBezTo>
                <a:cubicBezTo>
                  <a:pt x="2509197" y="275556"/>
                  <a:pt x="2522367" y="262386"/>
                  <a:pt x="2534194" y="248194"/>
                </a:cubicBezTo>
                <a:cubicBezTo>
                  <a:pt x="2544245" y="236133"/>
                  <a:pt x="2547760" y="218426"/>
                  <a:pt x="2560320" y="209006"/>
                </a:cubicBezTo>
                <a:cubicBezTo>
                  <a:pt x="2567287" y="203781"/>
                  <a:pt x="2577737" y="209006"/>
                  <a:pt x="2586445" y="209006"/>
                </a:cubicBezTo>
                <a:lnTo>
                  <a:pt x="1436914" y="2142309"/>
                </a:lnTo>
                <a:lnTo>
                  <a:pt x="600891" y="966651"/>
                </a:lnTo>
                <a:lnTo>
                  <a:pt x="248194" y="287383"/>
                </a:lnTo>
                <a:lnTo>
                  <a:pt x="574765" y="1267097"/>
                </a:lnTo>
                <a:lnTo>
                  <a:pt x="1410788" y="2338251"/>
                </a:lnTo>
                <a:lnTo>
                  <a:pt x="1763485" y="2116183"/>
                </a:lnTo>
                <a:lnTo>
                  <a:pt x="1881051" y="1763486"/>
                </a:lnTo>
                <a:lnTo>
                  <a:pt x="2076994" y="1214846"/>
                </a:lnTo>
                <a:cubicBezTo>
                  <a:pt x="2087275" y="1191714"/>
                  <a:pt x="2132715" y="1084677"/>
                  <a:pt x="2155371" y="1045029"/>
                </a:cubicBezTo>
                <a:cubicBezTo>
                  <a:pt x="2163160" y="1031398"/>
                  <a:pt x="2174476" y="1019882"/>
                  <a:pt x="2181497" y="1005840"/>
                </a:cubicBezTo>
                <a:cubicBezTo>
                  <a:pt x="2191984" y="984867"/>
                  <a:pt x="2198100" y="961954"/>
                  <a:pt x="2207623" y="940526"/>
                </a:cubicBezTo>
                <a:cubicBezTo>
                  <a:pt x="2215532" y="922731"/>
                  <a:pt x="2233748" y="888274"/>
                  <a:pt x="2233748" y="888274"/>
                </a:cubicBezTo>
                <a:lnTo>
                  <a:pt x="2312125" y="718457"/>
                </a:lnTo>
                <a:cubicBezTo>
                  <a:pt x="2338251" y="679268"/>
                  <a:pt x="2368339" y="642449"/>
                  <a:pt x="2390503" y="600891"/>
                </a:cubicBezTo>
                <a:cubicBezTo>
                  <a:pt x="2403462" y="576592"/>
                  <a:pt x="2403441" y="546690"/>
                  <a:pt x="2416628" y="522514"/>
                </a:cubicBezTo>
                <a:cubicBezTo>
                  <a:pt x="2433456" y="491662"/>
                  <a:pt x="2457839" y="468241"/>
                  <a:pt x="2481943" y="444137"/>
                </a:cubicBezTo>
                <a:lnTo>
                  <a:pt x="2481943" y="444137"/>
                </a:lnTo>
                <a:cubicBezTo>
                  <a:pt x="2429691" y="531223"/>
                  <a:pt x="2380536" y="620243"/>
                  <a:pt x="2325188" y="705394"/>
                </a:cubicBezTo>
                <a:cubicBezTo>
                  <a:pt x="2267255" y="794522"/>
                  <a:pt x="2142308" y="966651"/>
                  <a:pt x="2142308" y="966651"/>
                </a:cubicBezTo>
                <a:lnTo>
                  <a:pt x="1672045" y="1554480"/>
                </a:lnTo>
                <a:cubicBezTo>
                  <a:pt x="1617847" y="1662878"/>
                  <a:pt x="1658740" y="1658983"/>
                  <a:pt x="1606731" y="1658983"/>
                </a:cubicBezTo>
                <a:lnTo>
                  <a:pt x="1397725" y="2050869"/>
                </a:lnTo>
                <a:cubicBezTo>
                  <a:pt x="1343527" y="2159266"/>
                  <a:pt x="1345474" y="2116425"/>
                  <a:pt x="1345474" y="2168434"/>
                </a:cubicBezTo>
                <a:lnTo>
                  <a:pt x="1254034" y="2259874"/>
                </a:lnTo>
                <a:lnTo>
                  <a:pt x="1084217" y="2364377"/>
                </a:lnTo>
                <a:cubicBezTo>
                  <a:pt x="1058091" y="2325188"/>
                  <a:pt x="1026903" y="2288937"/>
                  <a:pt x="1005840" y="2246811"/>
                </a:cubicBezTo>
                <a:cubicBezTo>
                  <a:pt x="995911" y="2226952"/>
                  <a:pt x="998877" y="2202845"/>
                  <a:pt x="992777" y="2181497"/>
                </a:cubicBezTo>
                <a:cubicBezTo>
                  <a:pt x="981429" y="2141778"/>
                  <a:pt x="966027" y="2103322"/>
                  <a:pt x="953588" y="2063931"/>
                </a:cubicBezTo>
                <a:cubicBezTo>
                  <a:pt x="939899" y="2020581"/>
                  <a:pt x="932113" y="1975170"/>
                  <a:pt x="914400" y="1933303"/>
                </a:cubicBezTo>
                <a:cubicBezTo>
                  <a:pt x="884050" y="1861567"/>
                  <a:pt x="834529" y="1798192"/>
                  <a:pt x="809897" y="1724297"/>
                </a:cubicBezTo>
                <a:cubicBezTo>
                  <a:pt x="805543" y="1711234"/>
                  <a:pt x="804472" y="1696566"/>
                  <a:pt x="796834" y="1685109"/>
                </a:cubicBezTo>
                <a:cubicBezTo>
                  <a:pt x="776718" y="1654935"/>
                  <a:pt x="747373" y="1639072"/>
                  <a:pt x="718457" y="1619794"/>
                </a:cubicBezTo>
                <a:cubicBezTo>
                  <a:pt x="584193" y="1396024"/>
                  <a:pt x="793306" y="1732572"/>
                  <a:pt x="613954" y="1489166"/>
                </a:cubicBezTo>
                <a:cubicBezTo>
                  <a:pt x="570965" y="1430824"/>
                  <a:pt x="535883" y="1367048"/>
                  <a:pt x="496388" y="1306286"/>
                </a:cubicBezTo>
                <a:cubicBezTo>
                  <a:pt x="479276" y="1279960"/>
                  <a:pt x="458179" y="1255993"/>
                  <a:pt x="444137" y="1227909"/>
                </a:cubicBezTo>
                <a:cubicBezTo>
                  <a:pt x="431074" y="1201783"/>
                  <a:pt x="420630" y="1174174"/>
                  <a:pt x="404948" y="1149531"/>
                </a:cubicBezTo>
                <a:cubicBezTo>
                  <a:pt x="389979" y="1126009"/>
                  <a:pt x="368686" y="1107058"/>
                  <a:pt x="352697" y="1084217"/>
                </a:cubicBezTo>
                <a:cubicBezTo>
                  <a:pt x="272023" y="968970"/>
                  <a:pt x="359412" y="1064808"/>
                  <a:pt x="261257" y="966651"/>
                </a:cubicBezTo>
                <a:cubicBezTo>
                  <a:pt x="246969" y="909501"/>
                  <a:pt x="252429" y="915281"/>
                  <a:pt x="222068" y="862149"/>
                </a:cubicBezTo>
                <a:cubicBezTo>
                  <a:pt x="214279" y="848518"/>
                  <a:pt x="202319" y="837306"/>
                  <a:pt x="195943" y="822960"/>
                </a:cubicBezTo>
                <a:cubicBezTo>
                  <a:pt x="184758" y="797795"/>
                  <a:pt x="182133" y="769215"/>
                  <a:pt x="169817" y="744583"/>
                </a:cubicBezTo>
                <a:cubicBezTo>
                  <a:pt x="139337" y="683623"/>
                  <a:pt x="104591" y="624616"/>
                  <a:pt x="78377" y="561703"/>
                </a:cubicBezTo>
                <a:cubicBezTo>
                  <a:pt x="7767" y="392239"/>
                  <a:pt x="30963" y="458650"/>
                  <a:pt x="0" y="365760"/>
                </a:cubicBezTo>
                <a:cubicBezTo>
                  <a:pt x="4515" y="243846"/>
                  <a:pt x="13063" y="121998"/>
                  <a:pt x="13063" y="0"/>
                </a:cubicBezTo>
                <a:lnTo>
                  <a:pt x="156754" y="261257"/>
                </a:lnTo>
                <a:lnTo>
                  <a:pt x="653143" y="809897"/>
                </a:lnTo>
                <a:lnTo>
                  <a:pt x="1567543" y="2207623"/>
                </a:lnTo>
                <a:lnTo>
                  <a:pt x="1972491" y="1920240"/>
                </a:lnTo>
                <a:cubicBezTo>
                  <a:pt x="1981200" y="1881051"/>
                  <a:pt x="1988880" y="1841620"/>
                  <a:pt x="1998617" y="1802674"/>
                </a:cubicBezTo>
                <a:cubicBezTo>
                  <a:pt x="2014149" y="1740549"/>
                  <a:pt x="2012525" y="1784544"/>
                  <a:pt x="2024743" y="1711234"/>
                </a:cubicBezTo>
                <a:cubicBezTo>
                  <a:pt x="2026175" y="1702644"/>
                  <a:pt x="2024743" y="1693817"/>
                  <a:pt x="2024743" y="1685109"/>
                </a:cubicBezTo>
                <a:lnTo>
                  <a:pt x="2233748" y="1214846"/>
                </a:lnTo>
                <a:cubicBezTo>
                  <a:pt x="2255520" y="1171303"/>
                  <a:pt x="2278662" y="1128419"/>
                  <a:pt x="2299063" y="1084217"/>
                </a:cubicBezTo>
                <a:cubicBezTo>
                  <a:pt x="2304833" y="1071715"/>
                  <a:pt x="2306701" y="1057685"/>
                  <a:pt x="2312125" y="1045029"/>
                </a:cubicBezTo>
                <a:cubicBezTo>
                  <a:pt x="2319796" y="1027130"/>
                  <a:pt x="2329542" y="1010194"/>
                  <a:pt x="2338251" y="992777"/>
                </a:cubicBezTo>
                <a:lnTo>
                  <a:pt x="2351314" y="901337"/>
                </a:lnTo>
                <a:lnTo>
                  <a:pt x="2495005" y="431074"/>
                </a:lnTo>
                <a:cubicBezTo>
                  <a:pt x="2589751" y="282188"/>
                  <a:pt x="2546301" y="327527"/>
                  <a:pt x="2599508" y="274320"/>
                </a:cubicBezTo>
                <a:lnTo>
                  <a:pt x="2547257" y="365760"/>
                </a:lnTo>
                <a:lnTo>
                  <a:pt x="1476103" y="1449977"/>
                </a:lnTo>
                <a:lnTo>
                  <a:pt x="1972491" y="940526"/>
                </a:lnTo>
                <a:lnTo>
                  <a:pt x="2286000" y="70539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5891349" y="2179843"/>
            <a:ext cx="1580605" cy="1558678"/>
          </a:xfrm>
          <a:custGeom>
            <a:avLst/>
            <a:gdLst>
              <a:gd name="connsiteX0" fmla="*/ 0 w 1580605"/>
              <a:gd name="connsiteY0" fmla="*/ 14717 h 1558678"/>
              <a:gd name="connsiteX1" fmla="*/ 169817 w 1580605"/>
              <a:gd name="connsiteY1" fmla="*/ 158408 h 1558678"/>
              <a:gd name="connsiteX2" fmla="*/ 248194 w 1580605"/>
              <a:gd name="connsiteY2" fmla="*/ 223723 h 1558678"/>
              <a:gd name="connsiteX3" fmla="*/ 274320 w 1580605"/>
              <a:gd name="connsiteY3" fmla="*/ 275974 h 1558678"/>
              <a:gd name="connsiteX4" fmla="*/ 300445 w 1580605"/>
              <a:gd name="connsiteY4" fmla="*/ 315163 h 1558678"/>
              <a:gd name="connsiteX5" fmla="*/ 352697 w 1580605"/>
              <a:gd name="connsiteY5" fmla="*/ 432728 h 1558678"/>
              <a:gd name="connsiteX6" fmla="*/ 391885 w 1580605"/>
              <a:gd name="connsiteY6" fmla="*/ 537231 h 1558678"/>
              <a:gd name="connsiteX7" fmla="*/ 418011 w 1580605"/>
              <a:gd name="connsiteY7" fmla="*/ 615608 h 1558678"/>
              <a:gd name="connsiteX8" fmla="*/ 431074 w 1580605"/>
              <a:gd name="connsiteY8" fmla="*/ 707048 h 1558678"/>
              <a:gd name="connsiteX9" fmla="*/ 444137 w 1580605"/>
              <a:gd name="connsiteY9" fmla="*/ 746237 h 1558678"/>
              <a:gd name="connsiteX10" fmla="*/ 457200 w 1580605"/>
              <a:gd name="connsiteY10" fmla="*/ 798488 h 1558678"/>
              <a:gd name="connsiteX11" fmla="*/ 483325 w 1580605"/>
              <a:gd name="connsiteY11" fmla="*/ 876866 h 1558678"/>
              <a:gd name="connsiteX12" fmla="*/ 496388 w 1580605"/>
              <a:gd name="connsiteY12" fmla="*/ 929117 h 1558678"/>
              <a:gd name="connsiteX13" fmla="*/ 548640 w 1580605"/>
              <a:gd name="connsiteY13" fmla="*/ 1020557 h 1558678"/>
              <a:gd name="connsiteX14" fmla="*/ 587828 w 1580605"/>
              <a:gd name="connsiteY14" fmla="*/ 1098934 h 1558678"/>
              <a:gd name="connsiteX15" fmla="*/ 627017 w 1580605"/>
              <a:gd name="connsiteY15" fmla="*/ 1125060 h 1558678"/>
              <a:gd name="connsiteX16" fmla="*/ 679268 w 1580605"/>
              <a:gd name="connsiteY16" fmla="*/ 1190374 h 1558678"/>
              <a:gd name="connsiteX17" fmla="*/ 692331 w 1580605"/>
              <a:gd name="connsiteY17" fmla="*/ 1229563 h 1558678"/>
              <a:gd name="connsiteX18" fmla="*/ 731520 w 1580605"/>
              <a:gd name="connsiteY18" fmla="*/ 1268751 h 1558678"/>
              <a:gd name="connsiteX19" fmla="*/ 796834 w 1580605"/>
              <a:gd name="connsiteY19" fmla="*/ 1334066 h 1558678"/>
              <a:gd name="connsiteX20" fmla="*/ 836022 w 1580605"/>
              <a:gd name="connsiteY20" fmla="*/ 1464694 h 1558678"/>
              <a:gd name="connsiteX21" fmla="*/ 849085 w 1580605"/>
              <a:gd name="connsiteY21" fmla="*/ 1503883 h 1558678"/>
              <a:gd name="connsiteX22" fmla="*/ 836022 w 1580605"/>
              <a:gd name="connsiteY22" fmla="*/ 1556134 h 1558678"/>
              <a:gd name="connsiteX23" fmla="*/ 744582 w 1580605"/>
              <a:gd name="connsiteY23" fmla="*/ 1516946 h 1558678"/>
              <a:gd name="connsiteX24" fmla="*/ 718457 w 1580605"/>
              <a:gd name="connsiteY24" fmla="*/ 1438568 h 1558678"/>
              <a:gd name="connsiteX25" fmla="*/ 692331 w 1580605"/>
              <a:gd name="connsiteY25" fmla="*/ 1321003 h 1558678"/>
              <a:gd name="connsiteX26" fmla="*/ 640080 w 1580605"/>
              <a:gd name="connsiteY26" fmla="*/ 1242626 h 1558678"/>
              <a:gd name="connsiteX27" fmla="*/ 613954 w 1580605"/>
              <a:gd name="connsiteY27" fmla="*/ 1203437 h 1558678"/>
              <a:gd name="connsiteX28" fmla="*/ 600891 w 1580605"/>
              <a:gd name="connsiteY28" fmla="*/ 1164248 h 1558678"/>
              <a:gd name="connsiteX29" fmla="*/ 548640 w 1580605"/>
              <a:gd name="connsiteY29" fmla="*/ 1033620 h 1558678"/>
              <a:gd name="connsiteX30" fmla="*/ 509451 w 1580605"/>
              <a:gd name="connsiteY30" fmla="*/ 1007494 h 1558678"/>
              <a:gd name="connsiteX31" fmla="*/ 470262 w 1580605"/>
              <a:gd name="connsiteY31" fmla="*/ 929117 h 1558678"/>
              <a:gd name="connsiteX32" fmla="*/ 431074 w 1580605"/>
              <a:gd name="connsiteY32" fmla="*/ 889928 h 1558678"/>
              <a:gd name="connsiteX33" fmla="*/ 378822 w 1580605"/>
              <a:gd name="connsiteY33" fmla="*/ 811551 h 1558678"/>
              <a:gd name="connsiteX34" fmla="*/ 352697 w 1580605"/>
              <a:gd name="connsiteY34" fmla="*/ 772363 h 1558678"/>
              <a:gd name="connsiteX35" fmla="*/ 326571 w 1580605"/>
              <a:gd name="connsiteY35" fmla="*/ 733174 h 1558678"/>
              <a:gd name="connsiteX36" fmla="*/ 300445 w 1580605"/>
              <a:gd name="connsiteY36" fmla="*/ 680923 h 1558678"/>
              <a:gd name="connsiteX37" fmla="*/ 248194 w 1580605"/>
              <a:gd name="connsiteY37" fmla="*/ 602546 h 1558678"/>
              <a:gd name="connsiteX38" fmla="*/ 195942 w 1580605"/>
              <a:gd name="connsiteY38" fmla="*/ 498043 h 1558678"/>
              <a:gd name="connsiteX39" fmla="*/ 156754 w 1580605"/>
              <a:gd name="connsiteY39" fmla="*/ 419666 h 1558678"/>
              <a:gd name="connsiteX40" fmla="*/ 143691 w 1580605"/>
              <a:gd name="connsiteY40" fmla="*/ 380477 h 1558678"/>
              <a:gd name="connsiteX41" fmla="*/ 117565 w 1580605"/>
              <a:gd name="connsiteY41" fmla="*/ 341288 h 1558678"/>
              <a:gd name="connsiteX42" fmla="*/ 91440 w 1580605"/>
              <a:gd name="connsiteY42" fmla="*/ 262911 h 1558678"/>
              <a:gd name="connsiteX43" fmla="*/ 78377 w 1580605"/>
              <a:gd name="connsiteY43" fmla="*/ 223723 h 1558678"/>
              <a:gd name="connsiteX44" fmla="*/ 65314 w 1580605"/>
              <a:gd name="connsiteY44" fmla="*/ 184534 h 1558678"/>
              <a:gd name="connsiteX45" fmla="*/ 78377 w 1580605"/>
              <a:gd name="connsiteY45" fmla="*/ 53906 h 1558678"/>
              <a:gd name="connsiteX46" fmla="*/ 143691 w 1580605"/>
              <a:gd name="connsiteY46" fmla="*/ 66968 h 1558678"/>
              <a:gd name="connsiteX47" fmla="*/ 209005 w 1580605"/>
              <a:gd name="connsiteY47" fmla="*/ 184534 h 1558678"/>
              <a:gd name="connsiteX48" fmla="*/ 235131 w 1580605"/>
              <a:gd name="connsiteY48" fmla="*/ 223723 h 1558678"/>
              <a:gd name="connsiteX49" fmla="*/ 300445 w 1580605"/>
              <a:gd name="connsiteY49" fmla="*/ 328226 h 1558678"/>
              <a:gd name="connsiteX50" fmla="*/ 313508 w 1580605"/>
              <a:gd name="connsiteY50" fmla="*/ 380477 h 1558678"/>
              <a:gd name="connsiteX51" fmla="*/ 378822 w 1580605"/>
              <a:gd name="connsiteY51" fmla="*/ 484980 h 1558678"/>
              <a:gd name="connsiteX52" fmla="*/ 418011 w 1580605"/>
              <a:gd name="connsiteY52" fmla="*/ 576420 h 1558678"/>
              <a:gd name="connsiteX53" fmla="*/ 470262 w 1580605"/>
              <a:gd name="connsiteY53" fmla="*/ 654797 h 1558678"/>
              <a:gd name="connsiteX54" fmla="*/ 483325 w 1580605"/>
              <a:gd name="connsiteY54" fmla="*/ 707048 h 1558678"/>
              <a:gd name="connsiteX55" fmla="*/ 561702 w 1580605"/>
              <a:gd name="connsiteY55" fmla="*/ 811551 h 1558678"/>
              <a:gd name="connsiteX56" fmla="*/ 613954 w 1580605"/>
              <a:gd name="connsiteY56" fmla="*/ 902991 h 1558678"/>
              <a:gd name="connsiteX57" fmla="*/ 640080 w 1580605"/>
              <a:gd name="connsiteY57" fmla="*/ 942180 h 1558678"/>
              <a:gd name="connsiteX58" fmla="*/ 653142 w 1580605"/>
              <a:gd name="connsiteY58" fmla="*/ 994431 h 1558678"/>
              <a:gd name="connsiteX59" fmla="*/ 679268 w 1580605"/>
              <a:gd name="connsiteY59" fmla="*/ 1072808 h 1558678"/>
              <a:gd name="connsiteX60" fmla="*/ 692331 w 1580605"/>
              <a:gd name="connsiteY60" fmla="*/ 1111997 h 1558678"/>
              <a:gd name="connsiteX61" fmla="*/ 666205 w 1580605"/>
              <a:gd name="connsiteY61" fmla="*/ 1085871 h 1558678"/>
              <a:gd name="connsiteX62" fmla="*/ 640080 w 1580605"/>
              <a:gd name="connsiteY62" fmla="*/ 1033620 h 1558678"/>
              <a:gd name="connsiteX63" fmla="*/ 627017 w 1580605"/>
              <a:gd name="connsiteY63" fmla="*/ 902991 h 1558678"/>
              <a:gd name="connsiteX64" fmla="*/ 613954 w 1580605"/>
              <a:gd name="connsiteY64" fmla="*/ 863803 h 1558678"/>
              <a:gd name="connsiteX65" fmla="*/ 600891 w 1580605"/>
              <a:gd name="connsiteY65" fmla="*/ 746237 h 1558678"/>
              <a:gd name="connsiteX66" fmla="*/ 548640 w 1580605"/>
              <a:gd name="connsiteY66" fmla="*/ 667860 h 1558678"/>
              <a:gd name="connsiteX67" fmla="*/ 522514 w 1580605"/>
              <a:gd name="connsiteY67" fmla="*/ 615608 h 1558678"/>
              <a:gd name="connsiteX68" fmla="*/ 496388 w 1580605"/>
              <a:gd name="connsiteY68" fmla="*/ 537231 h 1558678"/>
              <a:gd name="connsiteX69" fmla="*/ 470262 w 1580605"/>
              <a:gd name="connsiteY69" fmla="*/ 458854 h 1558678"/>
              <a:gd name="connsiteX70" fmla="*/ 457200 w 1580605"/>
              <a:gd name="connsiteY70" fmla="*/ 419666 h 1558678"/>
              <a:gd name="connsiteX71" fmla="*/ 391885 w 1580605"/>
              <a:gd name="connsiteY71" fmla="*/ 328226 h 1558678"/>
              <a:gd name="connsiteX72" fmla="*/ 365760 w 1580605"/>
              <a:gd name="connsiteY72" fmla="*/ 289037 h 1558678"/>
              <a:gd name="connsiteX73" fmla="*/ 352697 w 1580605"/>
              <a:gd name="connsiteY73" fmla="*/ 236786 h 1558678"/>
              <a:gd name="connsiteX74" fmla="*/ 339634 w 1580605"/>
              <a:gd name="connsiteY74" fmla="*/ 197597 h 1558678"/>
              <a:gd name="connsiteX75" fmla="*/ 404948 w 1580605"/>
              <a:gd name="connsiteY75" fmla="*/ 315163 h 1558678"/>
              <a:gd name="connsiteX76" fmla="*/ 418011 w 1580605"/>
              <a:gd name="connsiteY76" fmla="*/ 367414 h 1558678"/>
              <a:gd name="connsiteX77" fmla="*/ 444137 w 1580605"/>
              <a:gd name="connsiteY77" fmla="*/ 432728 h 1558678"/>
              <a:gd name="connsiteX78" fmla="*/ 457200 w 1580605"/>
              <a:gd name="connsiteY78" fmla="*/ 511106 h 1558678"/>
              <a:gd name="connsiteX79" fmla="*/ 470262 w 1580605"/>
              <a:gd name="connsiteY79" fmla="*/ 550294 h 1558678"/>
              <a:gd name="connsiteX80" fmla="*/ 483325 w 1580605"/>
              <a:gd name="connsiteY80" fmla="*/ 628671 h 1558678"/>
              <a:gd name="connsiteX81" fmla="*/ 522514 w 1580605"/>
              <a:gd name="connsiteY81" fmla="*/ 759300 h 1558678"/>
              <a:gd name="connsiteX82" fmla="*/ 535577 w 1580605"/>
              <a:gd name="connsiteY82" fmla="*/ 798488 h 1558678"/>
              <a:gd name="connsiteX83" fmla="*/ 561702 w 1580605"/>
              <a:gd name="connsiteY83" fmla="*/ 876866 h 1558678"/>
              <a:gd name="connsiteX84" fmla="*/ 574765 w 1580605"/>
              <a:gd name="connsiteY84" fmla="*/ 916054 h 1558678"/>
              <a:gd name="connsiteX85" fmla="*/ 653142 w 1580605"/>
              <a:gd name="connsiteY85" fmla="*/ 1033620 h 1558678"/>
              <a:gd name="connsiteX86" fmla="*/ 718457 w 1580605"/>
              <a:gd name="connsiteY86" fmla="*/ 1125060 h 1558678"/>
              <a:gd name="connsiteX87" fmla="*/ 757645 w 1580605"/>
              <a:gd name="connsiteY87" fmla="*/ 1164248 h 1558678"/>
              <a:gd name="connsiteX88" fmla="*/ 822960 w 1580605"/>
              <a:gd name="connsiteY88" fmla="*/ 1229563 h 1558678"/>
              <a:gd name="connsiteX89" fmla="*/ 875211 w 1580605"/>
              <a:gd name="connsiteY89" fmla="*/ 1281814 h 1558678"/>
              <a:gd name="connsiteX90" fmla="*/ 888274 w 1580605"/>
              <a:gd name="connsiteY90" fmla="*/ 1321003 h 1558678"/>
              <a:gd name="connsiteX91" fmla="*/ 914400 w 1580605"/>
              <a:gd name="connsiteY91" fmla="*/ 1360191 h 1558678"/>
              <a:gd name="connsiteX92" fmla="*/ 927462 w 1580605"/>
              <a:gd name="connsiteY92" fmla="*/ 1399380 h 1558678"/>
              <a:gd name="connsiteX93" fmla="*/ 966651 w 1580605"/>
              <a:gd name="connsiteY93" fmla="*/ 1412443 h 1558678"/>
              <a:gd name="connsiteX94" fmla="*/ 849085 w 1580605"/>
              <a:gd name="connsiteY94" fmla="*/ 1294877 h 1558678"/>
              <a:gd name="connsiteX95" fmla="*/ 757645 w 1580605"/>
              <a:gd name="connsiteY95" fmla="*/ 1190374 h 1558678"/>
              <a:gd name="connsiteX96" fmla="*/ 731520 w 1580605"/>
              <a:gd name="connsiteY96" fmla="*/ 1098934 h 1558678"/>
              <a:gd name="connsiteX97" fmla="*/ 718457 w 1580605"/>
              <a:gd name="connsiteY97" fmla="*/ 942180 h 1558678"/>
              <a:gd name="connsiteX98" fmla="*/ 705394 w 1580605"/>
              <a:gd name="connsiteY98" fmla="*/ 863803 h 1558678"/>
              <a:gd name="connsiteX99" fmla="*/ 679268 w 1580605"/>
              <a:gd name="connsiteY99" fmla="*/ 707048 h 1558678"/>
              <a:gd name="connsiteX100" fmla="*/ 666205 w 1580605"/>
              <a:gd name="connsiteY100" fmla="*/ 628671 h 1558678"/>
              <a:gd name="connsiteX101" fmla="*/ 640080 w 1580605"/>
              <a:gd name="connsiteY101" fmla="*/ 511106 h 1558678"/>
              <a:gd name="connsiteX102" fmla="*/ 613954 w 1580605"/>
              <a:gd name="connsiteY102" fmla="*/ 720111 h 1558678"/>
              <a:gd name="connsiteX103" fmla="*/ 600891 w 1580605"/>
              <a:gd name="connsiteY103" fmla="*/ 654797 h 1558678"/>
              <a:gd name="connsiteX104" fmla="*/ 548640 w 1580605"/>
              <a:gd name="connsiteY104" fmla="*/ 550294 h 1558678"/>
              <a:gd name="connsiteX105" fmla="*/ 470262 w 1580605"/>
              <a:gd name="connsiteY105" fmla="*/ 249848 h 1558678"/>
              <a:gd name="connsiteX106" fmla="*/ 444137 w 1580605"/>
              <a:gd name="connsiteY106" fmla="*/ 158408 h 1558678"/>
              <a:gd name="connsiteX107" fmla="*/ 431074 w 1580605"/>
              <a:gd name="connsiteY107" fmla="*/ 119220 h 1558678"/>
              <a:gd name="connsiteX108" fmla="*/ 483325 w 1580605"/>
              <a:gd name="connsiteY108" fmla="*/ 302100 h 1558678"/>
              <a:gd name="connsiteX109" fmla="*/ 522514 w 1580605"/>
              <a:gd name="connsiteY109" fmla="*/ 445791 h 1558678"/>
              <a:gd name="connsiteX110" fmla="*/ 535577 w 1580605"/>
              <a:gd name="connsiteY110" fmla="*/ 524168 h 1558678"/>
              <a:gd name="connsiteX111" fmla="*/ 561702 w 1580605"/>
              <a:gd name="connsiteY111" fmla="*/ 589483 h 1558678"/>
              <a:gd name="connsiteX112" fmla="*/ 587828 w 1580605"/>
              <a:gd name="connsiteY112" fmla="*/ 746237 h 1558678"/>
              <a:gd name="connsiteX113" fmla="*/ 613954 w 1580605"/>
              <a:gd name="connsiteY113" fmla="*/ 863803 h 1558678"/>
              <a:gd name="connsiteX114" fmla="*/ 640080 w 1580605"/>
              <a:gd name="connsiteY114" fmla="*/ 955243 h 1558678"/>
              <a:gd name="connsiteX115" fmla="*/ 692331 w 1580605"/>
              <a:gd name="connsiteY115" fmla="*/ 772363 h 1558678"/>
              <a:gd name="connsiteX116" fmla="*/ 744582 w 1580605"/>
              <a:gd name="connsiteY116" fmla="*/ 576420 h 1558678"/>
              <a:gd name="connsiteX117" fmla="*/ 757645 w 1580605"/>
              <a:gd name="connsiteY117" fmla="*/ 524168 h 1558678"/>
              <a:gd name="connsiteX118" fmla="*/ 783771 w 1580605"/>
              <a:gd name="connsiteY118" fmla="*/ 445791 h 1558678"/>
              <a:gd name="connsiteX119" fmla="*/ 809897 w 1580605"/>
              <a:gd name="connsiteY119" fmla="*/ 524168 h 1558678"/>
              <a:gd name="connsiteX120" fmla="*/ 836022 w 1580605"/>
              <a:gd name="connsiteY120" fmla="*/ 654797 h 1558678"/>
              <a:gd name="connsiteX121" fmla="*/ 875211 w 1580605"/>
              <a:gd name="connsiteY121" fmla="*/ 916054 h 1558678"/>
              <a:gd name="connsiteX122" fmla="*/ 836022 w 1580605"/>
              <a:gd name="connsiteY122" fmla="*/ 968306 h 1558678"/>
              <a:gd name="connsiteX123" fmla="*/ 796834 w 1580605"/>
              <a:gd name="connsiteY123" fmla="*/ 850740 h 1558678"/>
              <a:gd name="connsiteX124" fmla="*/ 666205 w 1580605"/>
              <a:gd name="connsiteY124" fmla="*/ 563357 h 1558678"/>
              <a:gd name="connsiteX125" fmla="*/ 653142 w 1580605"/>
              <a:gd name="connsiteY125" fmla="*/ 484980 h 1558678"/>
              <a:gd name="connsiteX126" fmla="*/ 627017 w 1580605"/>
              <a:gd name="connsiteY126" fmla="*/ 197597 h 1558678"/>
              <a:gd name="connsiteX127" fmla="*/ 561702 w 1580605"/>
              <a:gd name="connsiteY127" fmla="*/ 262911 h 1558678"/>
              <a:gd name="connsiteX128" fmla="*/ 587828 w 1580605"/>
              <a:gd name="connsiteY128" fmla="*/ 484980 h 1558678"/>
              <a:gd name="connsiteX129" fmla="*/ 600891 w 1580605"/>
              <a:gd name="connsiteY129" fmla="*/ 524168 h 1558678"/>
              <a:gd name="connsiteX130" fmla="*/ 613954 w 1580605"/>
              <a:gd name="connsiteY130" fmla="*/ 576420 h 1558678"/>
              <a:gd name="connsiteX131" fmla="*/ 653142 w 1580605"/>
              <a:gd name="connsiteY131" fmla="*/ 602546 h 1558678"/>
              <a:gd name="connsiteX132" fmla="*/ 666205 w 1580605"/>
              <a:gd name="connsiteY132" fmla="*/ 641734 h 1558678"/>
              <a:gd name="connsiteX133" fmla="*/ 705394 w 1580605"/>
              <a:gd name="connsiteY133" fmla="*/ 693986 h 1558678"/>
              <a:gd name="connsiteX134" fmla="*/ 731520 w 1580605"/>
              <a:gd name="connsiteY134" fmla="*/ 811551 h 1558678"/>
              <a:gd name="connsiteX135" fmla="*/ 757645 w 1580605"/>
              <a:gd name="connsiteY135" fmla="*/ 863803 h 1558678"/>
              <a:gd name="connsiteX136" fmla="*/ 783771 w 1580605"/>
              <a:gd name="connsiteY136" fmla="*/ 942180 h 1558678"/>
              <a:gd name="connsiteX137" fmla="*/ 796834 w 1580605"/>
              <a:gd name="connsiteY137" fmla="*/ 981368 h 1558678"/>
              <a:gd name="connsiteX138" fmla="*/ 836022 w 1580605"/>
              <a:gd name="connsiteY138" fmla="*/ 1177311 h 1558678"/>
              <a:gd name="connsiteX139" fmla="*/ 862148 w 1580605"/>
              <a:gd name="connsiteY139" fmla="*/ 1307940 h 1558678"/>
              <a:gd name="connsiteX140" fmla="*/ 849085 w 1580605"/>
              <a:gd name="connsiteY140" fmla="*/ 876866 h 1558678"/>
              <a:gd name="connsiteX141" fmla="*/ 836022 w 1580605"/>
              <a:gd name="connsiteY141" fmla="*/ 811551 h 1558678"/>
              <a:gd name="connsiteX142" fmla="*/ 822960 w 1580605"/>
              <a:gd name="connsiteY142" fmla="*/ 550294 h 1558678"/>
              <a:gd name="connsiteX143" fmla="*/ 796834 w 1580605"/>
              <a:gd name="connsiteY143" fmla="*/ 406603 h 1558678"/>
              <a:gd name="connsiteX144" fmla="*/ 796834 w 1580605"/>
              <a:gd name="connsiteY144" fmla="*/ 14717 h 1558678"/>
              <a:gd name="connsiteX145" fmla="*/ 809897 w 1580605"/>
              <a:gd name="connsiteY145" fmla="*/ 106157 h 1558678"/>
              <a:gd name="connsiteX146" fmla="*/ 836022 w 1580605"/>
              <a:gd name="connsiteY146" fmla="*/ 184534 h 1558678"/>
              <a:gd name="connsiteX147" fmla="*/ 862148 w 1580605"/>
              <a:gd name="connsiteY147" fmla="*/ 315163 h 1558678"/>
              <a:gd name="connsiteX148" fmla="*/ 901337 w 1580605"/>
              <a:gd name="connsiteY148" fmla="*/ 445791 h 1558678"/>
              <a:gd name="connsiteX149" fmla="*/ 914400 w 1580605"/>
              <a:gd name="connsiteY149" fmla="*/ 615608 h 1558678"/>
              <a:gd name="connsiteX150" fmla="*/ 927462 w 1580605"/>
              <a:gd name="connsiteY150" fmla="*/ 707048 h 1558678"/>
              <a:gd name="connsiteX151" fmla="*/ 940525 w 1580605"/>
              <a:gd name="connsiteY151" fmla="*/ 811551 h 1558678"/>
              <a:gd name="connsiteX152" fmla="*/ 966651 w 1580605"/>
              <a:gd name="connsiteY152" fmla="*/ 968306 h 1558678"/>
              <a:gd name="connsiteX153" fmla="*/ 992777 w 1580605"/>
              <a:gd name="connsiteY153" fmla="*/ 1098934 h 1558678"/>
              <a:gd name="connsiteX154" fmla="*/ 1005840 w 1580605"/>
              <a:gd name="connsiteY154" fmla="*/ 1190374 h 1558678"/>
              <a:gd name="connsiteX155" fmla="*/ 1018902 w 1580605"/>
              <a:gd name="connsiteY155" fmla="*/ 1294877 h 1558678"/>
              <a:gd name="connsiteX156" fmla="*/ 1031965 w 1580605"/>
              <a:gd name="connsiteY156" fmla="*/ 1373254 h 1558678"/>
              <a:gd name="connsiteX157" fmla="*/ 1097280 w 1580605"/>
              <a:gd name="connsiteY157" fmla="*/ 1203437 h 1558678"/>
              <a:gd name="connsiteX158" fmla="*/ 1110342 w 1580605"/>
              <a:gd name="connsiteY158" fmla="*/ 1111997 h 1558678"/>
              <a:gd name="connsiteX159" fmla="*/ 1136468 w 1580605"/>
              <a:gd name="connsiteY159" fmla="*/ 1020557 h 1558678"/>
              <a:gd name="connsiteX160" fmla="*/ 1149531 w 1580605"/>
              <a:gd name="connsiteY160" fmla="*/ 955243 h 1558678"/>
              <a:gd name="connsiteX161" fmla="*/ 1162594 w 1580605"/>
              <a:gd name="connsiteY161" fmla="*/ 916054 h 1558678"/>
              <a:gd name="connsiteX162" fmla="*/ 1175657 w 1580605"/>
              <a:gd name="connsiteY162" fmla="*/ 863803 h 1558678"/>
              <a:gd name="connsiteX163" fmla="*/ 1201782 w 1580605"/>
              <a:gd name="connsiteY163" fmla="*/ 785426 h 1558678"/>
              <a:gd name="connsiteX164" fmla="*/ 1214845 w 1580605"/>
              <a:gd name="connsiteY164" fmla="*/ 720111 h 1558678"/>
              <a:gd name="connsiteX165" fmla="*/ 1227908 w 1580605"/>
              <a:gd name="connsiteY165" fmla="*/ 680923 h 1558678"/>
              <a:gd name="connsiteX166" fmla="*/ 1240971 w 1580605"/>
              <a:gd name="connsiteY166" fmla="*/ 615608 h 1558678"/>
              <a:gd name="connsiteX167" fmla="*/ 1267097 w 1580605"/>
              <a:gd name="connsiteY167" fmla="*/ 511106 h 1558678"/>
              <a:gd name="connsiteX168" fmla="*/ 1293222 w 1580605"/>
              <a:gd name="connsiteY168" fmla="*/ 406603 h 1558678"/>
              <a:gd name="connsiteX169" fmla="*/ 1306285 w 1580605"/>
              <a:gd name="connsiteY169" fmla="*/ 354351 h 1558678"/>
              <a:gd name="connsiteX170" fmla="*/ 1319348 w 1580605"/>
              <a:gd name="connsiteY170" fmla="*/ 302100 h 1558678"/>
              <a:gd name="connsiteX171" fmla="*/ 1345474 w 1580605"/>
              <a:gd name="connsiteY171" fmla="*/ 145346 h 1558678"/>
              <a:gd name="connsiteX172" fmla="*/ 1371600 w 1580605"/>
              <a:gd name="connsiteY172" fmla="*/ 40843 h 1558678"/>
              <a:gd name="connsiteX173" fmla="*/ 1384662 w 1580605"/>
              <a:gd name="connsiteY173" fmla="*/ 1654 h 1558678"/>
              <a:gd name="connsiteX174" fmla="*/ 1306285 w 1580605"/>
              <a:gd name="connsiteY174" fmla="*/ 197597 h 1558678"/>
              <a:gd name="connsiteX175" fmla="*/ 1201782 w 1580605"/>
              <a:gd name="connsiteY175" fmla="*/ 471917 h 1558678"/>
              <a:gd name="connsiteX176" fmla="*/ 1136468 w 1580605"/>
              <a:gd name="connsiteY176" fmla="*/ 615608 h 1558678"/>
              <a:gd name="connsiteX177" fmla="*/ 1110342 w 1580605"/>
              <a:gd name="connsiteY177" fmla="*/ 654797 h 1558678"/>
              <a:gd name="connsiteX178" fmla="*/ 1097280 w 1580605"/>
              <a:gd name="connsiteY178" fmla="*/ 707048 h 1558678"/>
              <a:gd name="connsiteX179" fmla="*/ 1071154 w 1580605"/>
              <a:gd name="connsiteY179" fmla="*/ 772363 h 1558678"/>
              <a:gd name="connsiteX180" fmla="*/ 1058091 w 1580605"/>
              <a:gd name="connsiteY180" fmla="*/ 863803 h 1558678"/>
              <a:gd name="connsiteX181" fmla="*/ 1045028 w 1580605"/>
              <a:gd name="connsiteY181" fmla="*/ 981368 h 1558678"/>
              <a:gd name="connsiteX182" fmla="*/ 1031965 w 1580605"/>
              <a:gd name="connsiteY182" fmla="*/ 1072808 h 1558678"/>
              <a:gd name="connsiteX183" fmla="*/ 1005840 w 1580605"/>
              <a:gd name="connsiteY183" fmla="*/ 1242626 h 1558678"/>
              <a:gd name="connsiteX184" fmla="*/ 979714 w 1580605"/>
              <a:gd name="connsiteY184" fmla="*/ 1321003 h 1558678"/>
              <a:gd name="connsiteX185" fmla="*/ 992777 w 1580605"/>
              <a:gd name="connsiteY185" fmla="*/ 916054 h 1558678"/>
              <a:gd name="connsiteX186" fmla="*/ 1005840 w 1580605"/>
              <a:gd name="connsiteY186" fmla="*/ 876866 h 1558678"/>
              <a:gd name="connsiteX187" fmla="*/ 1018902 w 1580605"/>
              <a:gd name="connsiteY187" fmla="*/ 759300 h 1558678"/>
              <a:gd name="connsiteX188" fmla="*/ 1045028 w 1580605"/>
              <a:gd name="connsiteY188" fmla="*/ 667860 h 1558678"/>
              <a:gd name="connsiteX189" fmla="*/ 1058091 w 1580605"/>
              <a:gd name="connsiteY189" fmla="*/ 589483 h 1558678"/>
              <a:gd name="connsiteX190" fmla="*/ 1110342 w 1580605"/>
              <a:gd name="connsiteY190" fmla="*/ 458854 h 1558678"/>
              <a:gd name="connsiteX191" fmla="*/ 1136468 w 1580605"/>
              <a:gd name="connsiteY191" fmla="*/ 354351 h 1558678"/>
              <a:gd name="connsiteX192" fmla="*/ 1149531 w 1580605"/>
              <a:gd name="connsiteY192" fmla="*/ 302100 h 1558678"/>
              <a:gd name="connsiteX193" fmla="*/ 1071154 w 1580605"/>
              <a:gd name="connsiteY193" fmla="*/ 550294 h 1558678"/>
              <a:gd name="connsiteX194" fmla="*/ 1018902 w 1580605"/>
              <a:gd name="connsiteY194" fmla="*/ 654797 h 1558678"/>
              <a:gd name="connsiteX195" fmla="*/ 992777 w 1580605"/>
              <a:gd name="connsiteY195" fmla="*/ 707048 h 1558678"/>
              <a:gd name="connsiteX196" fmla="*/ 979714 w 1580605"/>
              <a:gd name="connsiteY196" fmla="*/ 798488 h 1558678"/>
              <a:gd name="connsiteX197" fmla="*/ 953588 w 1580605"/>
              <a:gd name="connsiteY197" fmla="*/ 876866 h 1558678"/>
              <a:gd name="connsiteX198" fmla="*/ 927462 w 1580605"/>
              <a:gd name="connsiteY198" fmla="*/ 1072808 h 1558678"/>
              <a:gd name="connsiteX199" fmla="*/ 901337 w 1580605"/>
              <a:gd name="connsiteY199" fmla="*/ 1255688 h 1558678"/>
              <a:gd name="connsiteX200" fmla="*/ 927462 w 1580605"/>
              <a:gd name="connsiteY200" fmla="*/ 1294877 h 1558678"/>
              <a:gd name="connsiteX201" fmla="*/ 1084217 w 1580605"/>
              <a:gd name="connsiteY201" fmla="*/ 1098934 h 1558678"/>
              <a:gd name="connsiteX202" fmla="*/ 1175657 w 1580605"/>
              <a:gd name="connsiteY202" fmla="*/ 981368 h 1558678"/>
              <a:gd name="connsiteX203" fmla="*/ 1214845 w 1580605"/>
              <a:gd name="connsiteY203" fmla="*/ 916054 h 1558678"/>
              <a:gd name="connsiteX204" fmla="*/ 1254034 w 1580605"/>
              <a:gd name="connsiteY204" fmla="*/ 876866 h 1558678"/>
              <a:gd name="connsiteX205" fmla="*/ 1293222 w 1580605"/>
              <a:gd name="connsiteY205" fmla="*/ 824614 h 1558678"/>
              <a:gd name="connsiteX206" fmla="*/ 1345474 w 1580605"/>
              <a:gd name="connsiteY206" fmla="*/ 746237 h 1558678"/>
              <a:gd name="connsiteX207" fmla="*/ 1371600 w 1580605"/>
              <a:gd name="connsiteY207" fmla="*/ 707048 h 1558678"/>
              <a:gd name="connsiteX208" fmla="*/ 1423851 w 1580605"/>
              <a:gd name="connsiteY208" fmla="*/ 628671 h 1558678"/>
              <a:gd name="connsiteX209" fmla="*/ 1436914 w 1580605"/>
              <a:gd name="connsiteY209" fmla="*/ 589483 h 1558678"/>
              <a:gd name="connsiteX210" fmla="*/ 1489165 w 1580605"/>
              <a:gd name="connsiteY210" fmla="*/ 484980 h 1558678"/>
              <a:gd name="connsiteX211" fmla="*/ 1541417 w 1580605"/>
              <a:gd name="connsiteY211" fmla="*/ 367414 h 1558678"/>
              <a:gd name="connsiteX212" fmla="*/ 1580605 w 1580605"/>
              <a:gd name="connsiteY212" fmla="*/ 328226 h 1558678"/>
              <a:gd name="connsiteX213" fmla="*/ 1541417 w 1580605"/>
              <a:gd name="connsiteY213" fmla="*/ 445791 h 1558678"/>
              <a:gd name="connsiteX214" fmla="*/ 1515291 w 1580605"/>
              <a:gd name="connsiteY214" fmla="*/ 524168 h 1558678"/>
              <a:gd name="connsiteX215" fmla="*/ 1489165 w 1580605"/>
              <a:gd name="connsiteY215" fmla="*/ 615608 h 1558678"/>
              <a:gd name="connsiteX216" fmla="*/ 1463040 w 1580605"/>
              <a:gd name="connsiteY216" fmla="*/ 680923 h 1558678"/>
              <a:gd name="connsiteX217" fmla="*/ 1436914 w 1580605"/>
              <a:gd name="connsiteY217" fmla="*/ 759300 h 1558678"/>
              <a:gd name="connsiteX218" fmla="*/ 1423851 w 1580605"/>
              <a:gd name="connsiteY218" fmla="*/ 811551 h 1558678"/>
              <a:gd name="connsiteX219" fmla="*/ 1384662 w 1580605"/>
              <a:gd name="connsiteY219" fmla="*/ 863803 h 1558678"/>
              <a:gd name="connsiteX220" fmla="*/ 1358537 w 1580605"/>
              <a:gd name="connsiteY220" fmla="*/ 942180 h 1558678"/>
              <a:gd name="connsiteX221" fmla="*/ 1332411 w 1580605"/>
              <a:gd name="connsiteY221" fmla="*/ 1046683 h 1558678"/>
              <a:gd name="connsiteX222" fmla="*/ 1306285 w 1580605"/>
              <a:gd name="connsiteY222" fmla="*/ 1098934 h 155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1580605" h="1558678">
                <a:moveTo>
                  <a:pt x="0" y="14717"/>
                </a:moveTo>
                <a:cubicBezTo>
                  <a:pt x="56606" y="62614"/>
                  <a:pt x="125327" y="99087"/>
                  <a:pt x="169817" y="158408"/>
                </a:cubicBezTo>
                <a:cubicBezTo>
                  <a:pt x="217267" y="221676"/>
                  <a:pt x="188351" y="203775"/>
                  <a:pt x="248194" y="223723"/>
                </a:cubicBezTo>
                <a:cubicBezTo>
                  <a:pt x="256903" y="241140"/>
                  <a:pt x="264659" y="259067"/>
                  <a:pt x="274320" y="275974"/>
                </a:cubicBezTo>
                <a:cubicBezTo>
                  <a:pt x="282109" y="289605"/>
                  <a:pt x="294069" y="300817"/>
                  <a:pt x="300445" y="315163"/>
                </a:cubicBezTo>
                <a:cubicBezTo>
                  <a:pt x="362621" y="455061"/>
                  <a:pt x="293574" y="344045"/>
                  <a:pt x="352697" y="432728"/>
                </a:cubicBezTo>
                <a:cubicBezTo>
                  <a:pt x="380979" y="545855"/>
                  <a:pt x="346347" y="423386"/>
                  <a:pt x="391885" y="537231"/>
                </a:cubicBezTo>
                <a:cubicBezTo>
                  <a:pt x="402113" y="562800"/>
                  <a:pt x="418011" y="615608"/>
                  <a:pt x="418011" y="615608"/>
                </a:cubicBezTo>
                <a:cubicBezTo>
                  <a:pt x="422365" y="646088"/>
                  <a:pt x="425036" y="676856"/>
                  <a:pt x="431074" y="707048"/>
                </a:cubicBezTo>
                <a:cubicBezTo>
                  <a:pt x="433774" y="720550"/>
                  <a:pt x="440354" y="732997"/>
                  <a:pt x="444137" y="746237"/>
                </a:cubicBezTo>
                <a:cubicBezTo>
                  <a:pt x="449069" y="763499"/>
                  <a:pt x="452041" y="781292"/>
                  <a:pt x="457200" y="798488"/>
                </a:cubicBezTo>
                <a:cubicBezTo>
                  <a:pt x="465113" y="824866"/>
                  <a:pt x="475412" y="850488"/>
                  <a:pt x="483325" y="876866"/>
                </a:cubicBezTo>
                <a:cubicBezTo>
                  <a:pt x="488484" y="894062"/>
                  <a:pt x="490084" y="912307"/>
                  <a:pt x="496388" y="929117"/>
                </a:cubicBezTo>
                <a:cubicBezTo>
                  <a:pt x="510594" y="966998"/>
                  <a:pt x="526984" y="988073"/>
                  <a:pt x="548640" y="1020557"/>
                </a:cubicBezTo>
                <a:cubicBezTo>
                  <a:pt x="559264" y="1052432"/>
                  <a:pt x="562504" y="1073610"/>
                  <a:pt x="587828" y="1098934"/>
                </a:cubicBezTo>
                <a:cubicBezTo>
                  <a:pt x="598930" y="1110035"/>
                  <a:pt x="613954" y="1116351"/>
                  <a:pt x="627017" y="1125060"/>
                </a:cubicBezTo>
                <a:cubicBezTo>
                  <a:pt x="659852" y="1223562"/>
                  <a:pt x="611741" y="1105963"/>
                  <a:pt x="679268" y="1190374"/>
                </a:cubicBezTo>
                <a:cubicBezTo>
                  <a:pt x="687870" y="1201126"/>
                  <a:pt x="684693" y="1218106"/>
                  <a:pt x="692331" y="1229563"/>
                </a:cubicBezTo>
                <a:cubicBezTo>
                  <a:pt x="702578" y="1244934"/>
                  <a:pt x="719693" y="1254559"/>
                  <a:pt x="731520" y="1268751"/>
                </a:cubicBezTo>
                <a:cubicBezTo>
                  <a:pt x="785951" y="1334068"/>
                  <a:pt x="724985" y="1286166"/>
                  <a:pt x="796834" y="1334066"/>
                </a:cubicBezTo>
                <a:cubicBezTo>
                  <a:pt x="816576" y="1413031"/>
                  <a:pt x="804221" y="1369288"/>
                  <a:pt x="836022" y="1464694"/>
                </a:cubicBezTo>
                <a:lnTo>
                  <a:pt x="849085" y="1503883"/>
                </a:lnTo>
                <a:cubicBezTo>
                  <a:pt x="844731" y="1521300"/>
                  <a:pt x="851417" y="1546897"/>
                  <a:pt x="836022" y="1556134"/>
                </a:cubicBezTo>
                <a:cubicBezTo>
                  <a:pt x="813825" y="1569452"/>
                  <a:pt x="759108" y="1526630"/>
                  <a:pt x="744582" y="1516946"/>
                </a:cubicBezTo>
                <a:cubicBezTo>
                  <a:pt x="735874" y="1490820"/>
                  <a:pt x="722984" y="1465732"/>
                  <a:pt x="718457" y="1438568"/>
                </a:cubicBezTo>
                <a:cubicBezTo>
                  <a:pt x="714912" y="1417300"/>
                  <a:pt x="707645" y="1348568"/>
                  <a:pt x="692331" y="1321003"/>
                </a:cubicBezTo>
                <a:cubicBezTo>
                  <a:pt x="677082" y="1293555"/>
                  <a:pt x="657497" y="1268752"/>
                  <a:pt x="640080" y="1242626"/>
                </a:cubicBezTo>
                <a:cubicBezTo>
                  <a:pt x="631371" y="1229563"/>
                  <a:pt x="618919" y="1218331"/>
                  <a:pt x="613954" y="1203437"/>
                </a:cubicBezTo>
                <a:cubicBezTo>
                  <a:pt x="609600" y="1190374"/>
                  <a:pt x="604674" y="1177488"/>
                  <a:pt x="600891" y="1164248"/>
                </a:cubicBezTo>
                <a:cubicBezTo>
                  <a:pt x="588118" y="1119544"/>
                  <a:pt x="583618" y="1068598"/>
                  <a:pt x="548640" y="1033620"/>
                </a:cubicBezTo>
                <a:cubicBezTo>
                  <a:pt x="537539" y="1022519"/>
                  <a:pt x="522514" y="1016203"/>
                  <a:pt x="509451" y="1007494"/>
                </a:cubicBezTo>
                <a:cubicBezTo>
                  <a:pt x="496358" y="968218"/>
                  <a:pt x="498399" y="962881"/>
                  <a:pt x="470262" y="929117"/>
                </a:cubicBezTo>
                <a:cubicBezTo>
                  <a:pt x="458436" y="914925"/>
                  <a:pt x="442416" y="904510"/>
                  <a:pt x="431074" y="889928"/>
                </a:cubicBezTo>
                <a:cubicBezTo>
                  <a:pt x="411797" y="865143"/>
                  <a:pt x="396239" y="837677"/>
                  <a:pt x="378822" y="811551"/>
                </a:cubicBezTo>
                <a:lnTo>
                  <a:pt x="352697" y="772363"/>
                </a:lnTo>
                <a:cubicBezTo>
                  <a:pt x="343988" y="759300"/>
                  <a:pt x="333592" y="747216"/>
                  <a:pt x="326571" y="733174"/>
                </a:cubicBezTo>
                <a:cubicBezTo>
                  <a:pt x="317862" y="715757"/>
                  <a:pt x="310464" y="697621"/>
                  <a:pt x="300445" y="680923"/>
                </a:cubicBezTo>
                <a:cubicBezTo>
                  <a:pt x="284290" y="653999"/>
                  <a:pt x="262236" y="630630"/>
                  <a:pt x="248194" y="602546"/>
                </a:cubicBezTo>
                <a:cubicBezTo>
                  <a:pt x="230777" y="567712"/>
                  <a:pt x="208257" y="534991"/>
                  <a:pt x="195942" y="498043"/>
                </a:cubicBezTo>
                <a:cubicBezTo>
                  <a:pt x="177916" y="443960"/>
                  <a:pt x="190518" y="470311"/>
                  <a:pt x="156754" y="419666"/>
                </a:cubicBezTo>
                <a:cubicBezTo>
                  <a:pt x="152400" y="406603"/>
                  <a:pt x="149849" y="392793"/>
                  <a:pt x="143691" y="380477"/>
                </a:cubicBezTo>
                <a:cubicBezTo>
                  <a:pt x="136670" y="366435"/>
                  <a:pt x="123941" y="355635"/>
                  <a:pt x="117565" y="341288"/>
                </a:cubicBezTo>
                <a:cubicBezTo>
                  <a:pt x="106381" y="316123"/>
                  <a:pt x="100148" y="289037"/>
                  <a:pt x="91440" y="262911"/>
                </a:cubicBezTo>
                <a:lnTo>
                  <a:pt x="78377" y="223723"/>
                </a:lnTo>
                <a:lnTo>
                  <a:pt x="65314" y="184534"/>
                </a:lnTo>
                <a:cubicBezTo>
                  <a:pt x="69668" y="140991"/>
                  <a:pt x="54103" y="90316"/>
                  <a:pt x="78377" y="53906"/>
                </a:cubicBezTo>
                <a:cubicBezTo>
                  <a:pt x="90693" y="35432"/>
                  <a:pt x="126165" y="53337"/>
                  <a:pt x="143691" y="66968"/>
                </a:cubicBezTo>
                <a:cubicBezTo>
                  <a:pt x="211087" y="119387"/>
                  <a:pt x="182720" y="131966"/>
                  <a:pt x="209005" y="184534"/>
                </a:cubicBezTo>
                <a:cubicBezTo>
                  <a:pt x="216026" y="198576"/>
                  <a:pt x="227342" y="210092"/>
                  <a:pt x="235131" y="223723"/>
                </a:cubicBezTo>
                <a:cubicBezTo>
                  <a:pt x="292512" y="324139"/>
                  <a:pt x="225515" y="228316"/>
                  <a:pt x="300445" y="328226"/>
                </a:cubicBezTo>
                <a:cubicBezTo>
                  <a:pt x="304799" y="345643"/>
                  <a:pt x="307204" y="363667"/>
                  <a:pt x="313508" y="380477"/>
                </a:cubicBezTo>
                <a:cubicBezTo>
                  <a:pt x="331439" y="428291"/>
                  <a:pt x="347999" y="443882"/>
                  <a:pt x="378822" y="484980"/>
                </a:cubicBezTo>
                <a:cubicBezTo>
                  <a:pt x="392336" y="525521"/>
                  <a:pt x="393798" y="536066"/>
                  <a:pt x="418011" y="576420"/>
                </a:cubicBezTo>
                <a:cubicBezTo>
                  <a:pt x="434166" y="603345"/>
                  <a:pt x="470262" y="654797"/>
                  <a:pt x="470262" y="654797"/>
                </a:cubicBezTo>
                <a:cubicBezTo>
                  <a:pt x="474616" y="672214"/>
                  <a:pt x="476253" y="690547"/>
                  <a:pt x="483325" y="707048"/>
                </a:cubicBezTo>
                <a:cubicBezTo>
                  <a:pt x="493169" y="730017"/>
                  <a:pt x="556023" y="803979"/>
                  <a:pt x="561702" y="811551"/>
                </a:cubicBezTo>
                <a:cubicBezTo>
                  <a:pt x="599893" y="862472"/>
                  <a:pt x="579240" y="842243"/>
                  <a:pt x="613954" y="902991"/>
                </a:cubicBezTo>
                <a:cubicBezTo>
                  <a:pt x="621743" y="916622"/>
                  <a:pt x="631371" y="929117"/>
                  <a:pt x="640080" y="942180"/>
                </a:cubicBezTo>
                <a:cubicBezTo>
                  <a:pt x="644434" y="959597"/>
                  <a:pt x="647983" y="977235"/>
                  <a:pt x="653142" y="994431"/>
                </a:cubicBezTo>
                <a:cubicBezTo>
                  <a:pt x="661055" y="1020809"/>
                  <a:pt x="670559" y="1046682"/>
                  <a:pt x="679268" y="1072808"/>
                </a:cubicBezTo>
                <a:lnTo>
                  <a:pt x="692331" y="1111997"/>
                </a:lnTo>
                <a:cubicBezTo>
                  <a:pt x="710634" y="1166907"/>
                  <a:pt x="717620" y="1178419"/>
                  <a:pt x="666205" y="1085871"/>
                </a:cubicBezTo>
                <a:cubicBezTo>
                  <a:pt x="656748" y="1068849"/>
                  <a:pt x="648788" y="1051037"/>
                  <a:pt x="640080" y="1033620"/>
                </a:cubicBezTo>
                <a:cubicBezTo>
                  <a:pt x="635726" y="990077"/>
                  <a:pt x="633671" y="946242"/>
                  <a:pt x="627017" y="902991"/>
                </a:cubicBezTo>
                <a:cubicBezTo>
                  <a:pt x="624923" y="889382"/>
                  <a:pt x="616218" y="877385"/>
                  <a:pt x="613954" y="863803"/>
                </a:cubicBezTo>
                <a:cubicBezTo>
                  <a:pt x="607472" y="824910"/>
                  <a:pt x="613360" y="783643"/>
                  <a:pt x="600891" y="746237"/>
                </a:cubicBezTo>
                <a:cubicBezTo>
                  <a:pt x="590962" y="716449"/>
                  <a:pt x="562682" y="695944"/>
                  <a:pt x="548640" y="667860"/>
                </a:cubicBezTo>
                <a:cubicBezTo>
                  <a:pt x="539931" y="650443"/>
                  <a:pt x="529746" y="633688"/>
                  <a:pt x="522514" y="615608"/>
                </a:cubicBezTo>
                <a:cubicBezTo>
                  <a:pt x="512286" y="590039"/>
                  <a:pt x="505097" y="563357"/>
                  <a:pt x="496388" y="537231"/>
                </a:cubicBezTo>
                <a:lnTo>
                  <a:pt x="470262" y="458854"/>
                </a:lnTo>
                <a:cubicBezTo>
                  <a:pt x="465908" y="445791"/>
                  <a:pt x="464838" y="431123"/>
                  <a:pt x="457200" y="419666"/>
                </a:cubicBezTo>
                <a:cubicBezTo>
                  <a:pt x="395616" y="327290"/>
                  <a:pt x="472917" y="441672"/>
                  <a:pt x="391885" y="328226"/>
                </a:cubicBezTo>
                <a:cubicBezTo>
                  <a:pt x="382760" y="315451"/>
                  <a:pt x="374468" y="302100"/>
                  <a:pt x="365760" y="289037"/>
                </a:cubicBezTo>
                <a:cubicBezTo>
                  <a:pt x="361406" y="271620"/>
                  <a:pt x="357629" y="254048"/>
                  <a:pt x="352697" y="236786"/>
                </a:cubicBezTo>
                <a:cubicBezTo>
                  <a:pt x="348914" y="223546"/>
                  <a:pt x="329897" y="187860"/>
                  <a:pt x="339634" y="197597"/>
                </a:cubicBezTo>
                <a:cubicBezTo>
                  <a:pt x="377059" y="235022"/>
                  <a:pt x="391807" y="269169"/>
                  <a:pt x="404948" y="315163"/>
                </a:cubicBezTo>
                <a:cubicBezTo>
                  <a:pt x="409880" y="332425"/>
                  <a:pt x="412334" y="350382"/>
                  <a:pt x="418011" y="367414"/>
                </a:cubicBezTo>
                <a:cubicBezTo>
                  <a:pt x="425426" y="389659"/>
                  <a:pt x="435428" y="410957"/>
                  <a:pt x="444137" y="432728"/>
                </a:cubicBezTo>
                <a:cubicBezTo>
                  <a:pt x="448491" y="458854"/>
                  <a:pt x="451454" y="485250"/>
                  <a:pt x="457200" y="511106"/>
                </a:cubicBezTo>
                <a:cubicBezTo>
                  <a:pt x="460187" y="524547"/>
                  <a:pt x="467275" y="536853"/>
                  <a:pt x="470262" y="550294"/>
                </a:cubicBezTo>
                <a:cubicBezTo>
                  <a:pt x="476008" y="576149"/>
                  <a:pt x="478131" y="602699"/>
                  <a:pt x="483325" y="628671"/>
                </a:cubicBezTo>
                <a:cubicBezTo>
                  <a:pt x="493196" y="678028"/>
                  <a:pt x="505851" y="709313"/>
                  <a:pt x="522514" y="759300"/>
                </a:cubicBezTo>
                <a:lnTo>
                  <a:pt x="535577" y="798488"/>
                </a:lnTo>
                <a:lnTo>
                  <a:pt x="561702" y="876866"/>
                </a:lnTo>
                <a:cubicBezTo>
                  <a:pt x="566056" y="889929"/>
                  <a:pt x="567127" y="904597"/>
                  <a:pt x="574765" y="916054"/>
                </a:cubicBezTo>
                <a:lnTo>
                  <a:pt x="653142" y="1033620"/>
                </a:lnTo>
                <a:cubicBezTo>
                  <a:pt x="673814" y="1064629"/>
                  <a:pt x="694159" y="1096713"/>
                  <a:pt x="718457" y="1125060"/>
                </a:cubicBezTo>
                <a:cubicBezTo>
                  <a:pt x="730479" y="1139086"/>
                  <a:pt x="745819" y="1150056"/>
                  <a:pt x="757645" y="1164248"/>
                </a:cubicBezTo>
                <a:cubicBezTo>
                  <a:pt x="812074" y="1229563"/>
                  <a:pt x="751114" y="1181666"/>
                  <a:pt x="822960" y="1229563"/>
                </a:cubicBezTo>
                <a:cubicBezTo>
                  <a:pt x="857791" y="1334063"/>
                  <a:pt x="805544" y="1212147"/>
                  <a:pt x="875211" y="1281814"/>
                </a:cubicBezTo>
                <a:cubicBezTo>
                  <a:pt x="884948" y="1291551"/>
                  <a:pt x="882116" y="1308687"/>
                  <a:pt x="888274" y="1321003"/>
                </a:cubicBezTo>
                <a:cubicBezTo>
                  <a:pt x="895295" y="1335045"/>
                  <a:pt x="905691" y="1347128"/>
                  <a:pt x="914400" y="1360191"/>
                </a:cubicBezTo>
                <a:cubicBezTo>
                  <a:pt x="918754" y="1373254"/>
                  <a:pt x="917726" y="1389643"/>
                  <a:pt x="927462" y="1399380"/>
                </a:cubicBezTo>
                <a:cubicBezTo>
                  <a:pt x="937198" y="1409117"/>
                  <a:pt x="974913" y="1423459"/>
                  <a:pt x="966651" y="1412443"/>
                </a:cubicBezTo>
                <a:cubicBezTo>
                  <a:pt x="933398" y="1368106"/>
                  <a:pt x="882338" y="1339214"/>
                  <a:pt x="849085" y="1294877"/>
                </a:cubicBezTo>
                <a:cubicBezTo>
                  <a:pt x="795118" y="1222920"/>
                  <a:pt x="825292" y="1258021"/>
                  <a:pt x="757645" y="1190374"/>
                </a:cubicBezTo>
                <a:cubicBezTo>
                  <a:pt x="748967" y="1164340"/>
                  <a:pt x="734801" y="1125185"/>
                  <a:pt x="731520" y="1098934"/>
                </a:cubicBezTo>
                <a:cubicBezTo>
                  <a:pt x="725017" y="1046906"/>
                  <a:pt x="724247" y="994292"/>
                  <a:pt x="718457" y="942180"/>
                </a:cubicBezTo>
                <a:cubicBezTo>
                  <a:pt x="715532" y="915856"/>
                  <a:pt x="709421" y="889981"/>
                  <a:pt x="705394" y="863803"/>
                </a:cubicBezTo>
                <a:cubicBezTo>
                  <a:pt x="667845" y="619741"/>
                  <a:pt x="713762" y="896763"/>
                  <a:pt x="679268" y="707048"/>
                </a:cubicBezTo>
                <a:cubicBezTo>
                  <a:pt x="674530" y="680989"/>
                  <a:pt x="670943" y="654730"/>
                  <a:pt x="666205" y="628671"/>
                </a:cubicBezTo>
                <a:cubicBezTo>
                  <a:pt x="655150" y="567870"/>
                  <a:pt x="654056" y="567012"/>
                  <a:pt x="640080" y="511106"/>
                </a:cubicBezTo>
                <a:cubicBezTo>
                  <a:pt x="610803" y="247617"/>
                  <a:pt x="640150" y="458154"/>
                  <a:pt x="613954" y="720111"/>
                </a:cubicBezTo>
                <a:cubicBezTo>
                  <a:pt x="611745" y="742203"/>
                  <a:pt x="608861" y="675520"/>
                  <a:pt x="600891" y="654797"/>
                </a:cubicBezTo>
                <a:cubicBezTo>
                  <a:pt x="586910" y="618447"/>
                  <a:pt x="562505" y="586688"/>
                  <a:pt x="548640" y="550294"/>
                </a:cubicBezTo>
                <a:cubicBezTo>
                  <a:pt x="485217" y="383810"/>
                  <a:pt x="506587" y="404231"/>
                  <a:pt x="470262" y="249848"/>
                </a:cubicBezTo>
                <a:cubicBezTo>
                  <a:pt x="463002" y="218991"/>
                  <a:pt x="453246" y="188771"/>
                  <a:pt x="444137" y="158408"/>
                </a:cubicBezTo>
                <a:cubicBezTo>
                  <a:pt x="440180" y="145219"/>
                  <a:pt x="428374" y="105718"/>
                  <a:pt x="431074" y="119220"/>
                </a:cubicBezTo>
                <a:cubicBezTo>
                  <a:pt x="452112" y="224410"/>
                  <a:pt x="454871" y="209622"/>
                  <a:pt x="483325" y="302100"/>
                </a:cubicBezTo>
                <a:cubicBezTo>
                  <a:pt x="489008" y="320571"/>
                  <a:pt x="516134" y="413889"/>
                  <a:pt x="522514" y="445791"/>
                </a:cubicBezTo>
                <a:cubicBezTo>
                  <a:pt x="527708" y="471763"/>
                  <a:pt x="528608" y="498615"/>
                  <a:pt x="535577" y="524168"/>
                </a:cubicBezTo>
                <a:cubicBezTo>
                  <a:pt x="541747" y="546790"/>
                  <a:pt x="554964" y="567023"/>
                  <a:pt x="561702" y="589483"/>
                </a:cubicBezTo>
                <a:cubicBezTo>
                  <a:pt x="573247" y="627967"/>
                  <a:pt x="582104" y="711892"/>
                  <a:pt x="587828" y="746237"/>
                </a:cubicBezTo>
                <a:cubicBezTo>
                  <a:pt x="593215" y="778559"/>
                  <a:pt x="604560" y="830925"/>
                  <a:pt x="613954" y="863803"/>
                </a:cubicBezTo>
                <a:cubicBezTo>
                  <a:pt x="651435" y="994985"/>
                  <a:pt x="599242" y="791892"/>
                  <a:pt x="640080" y="955243"/>
                </a:cubicBezTo>
                <a:cubicBezTo>
                  <a:pt x="708068" y="841926"/>
                  <a:pt x="663242" y="937200"/>
                  <a:pt x="692331" y="772363"/>
                </a:cubicBezTo>
                <a:cubicBezTo>
                  <a:pt x="701362" y="721187"/>
                  <a:pt x="730473" y="628155"/>
                  <a:pt x="744582" y="576420"/>
                </a:cubicBezTo>
                <a:cubicBezTo>
                  <a:pt x="749306" y="559099"/>
                  <a:pt x="752486" y="541364"/>
                  <a:pt x="757645" y="524168"/>
                </a:cubicBezTo>
                <a:cubicBezTo>
                  <a:pt x="765558" y="497791"/>
                  <a:pt x="783771" y="445791"/>
                  <a:pt x="783771" y="445791"/>
                </a:cubicBezTo>
                <a:cubicBezTo>
                  <a:pt x="792480" y="471917"/>
                  <a:pt x="803218" y="497451"/>
                  <a:pt x="809897" y="524168"/>
                </a:cubicBezTo>
                <a:cubicBezTo>
                  <a:pt x="820667" y="567247"/>
                  <a:pt x="828079" y="611108"/>
                  <a:pt x="836022" y="654797"/>
                </a:cubicBezTo>
                <a:cubicBezTo>
                  <a:pt x="861541" y="795154"/>
                  <a:pt x="859804" y="792803"/>
                  <a:pt x="875211" y="916054"/>
                </a:cubicBezTo>
                <a:cubicBezTo>
                  <a:pt x="862148" y="933471"/>
                  <a:pt x="852747" y="982244"/>
                  <a:pt x="836022" y="968306"/>
                </a:cubicBezTo>
                <a:cubicBezTo>
                  <a:pt x="804288" y="941861"/>
                  <a:pt x="813785" y="888410"/>
                  <a:pt x="796834" y="850740"/>
                </a:cubicBezTo>
                <a:cubicBezTo>
                  <a:pt x="618308" y="454011"/>
                  <a:pt x="807858" y="952897"/>
                  <a:pt x="666205" y="563357"/>
                </a:cubicBezTo>
                <a:cubicBezTo>
                  <a:pt x="661851" y="537231"/>
                  <a:pt x="653142" y="511466"/>
                  <a:pt x="653142" y="484980"/>
                </a:cubicBezTo>
                <a:cubicBezTo>
                  <a:pt x="653142" y="192334"/>
                  <a:pt x="755114" y="240297"/>
                  <a:pt x="627017" y="197597"/>
                </a:cubicBezTo>
                <a:cubicBezTo>
                  <a:pt x="607575" y="210558"/>
                  <a:pt x="563727" y="232533"/>
                  <a:pt x="561702" y="262911"/>
                </a:cubicBezTo>
                <a:cubicBezTo>
                  <a:pt x="558327" y="313533"/>
                  <a:pt x="572223" y="422562"/>
                  <a:pt x="587828" y="484980"/>
                </a:cubicBezTo>
                <a:cubicBezTo>
                  <a:pt x="591168" y="498338"/>
                  <a:pt x="597108" y="510929"/>
                  <a:pt x="600891" y="524168"/>
                </a:cubicBezTo>
                <a:cubicBezTo>
                  <a:pt x="605823" y="541431"/>
                  <a:pt x="603995" y="561482"/>
                  <a:pt x="613954" y="576420"/>
                </a:cubicBezTo>
                <a:cubicBezTo>
                  <a:pt x="622662" y="589483"/>
                  <a:pt x="640079" y="593837"/>
                  <a:pt x="653142" y="602546"/>
                </a:cubicBezTo>
                <a:cubicBezTo>
                  <a:pt x="657496" y="615609"/>
                  <a:pt x="659373" y="629779"/>
                  <a:pt x="666205" y="641734"/>
                </a:cubicBezTo>
                <a:cubicBezTo>
                  <a:pt x="677007" y="660637"/>
                  <a:pt x="697578" y="673666"/>
                  <a:pt x="705394" y="693986"/>
                </a:cubicBezTo>
                <a:cubicBezTo>
                  <a:pt x="719805" y="731454"/>
                  <a:pt x="719714" y="773182"/>
                  <a:pt x="731520" y="811551"/>
                </a:cubicBezTo>
                <a:cubicBezTo>
                  <a:pt x="737247" y="830163"/>
                  <a:pt x="750413" y="845723"/>
                  <a:pt x="757645" y="863803"/>
                </a:cubicBezTo>
                <a:cubicBezTo>
                  <a:pt x="767873" y="889372"/>
                  <a:pt x="775062" y="916054"/>
                  <a:pt x="783771" y="942180"/>
                </a:cubicBezTo>
                <a:lnTo>
                  <a:pt x="796834" y="981368"/>
                </a:lnTo>
                <a:cubicBezTo>
                  <a:pt x="827010" y="1162424"/>
                  <a:pt x="788217" y="938282"/>
                  <a:pt x="836022" y="1177311"/>
                </a:cubicBezTo>
                <a:cubicBezTo>
                  <a:pt x="868048" y="1337444"/>
                  <a:pt x="831808" y="1186579"/>
                  <a:pt x="862148" y="1307940"/>
                </a:cubicBezTo>
                <a:cubicBezTo>
                  <a:pt x="857794" y="1164249"/>
                  <a:pt x="856641" y="1020425"/>
                  <a:pt x="849085" y="876866"/>
                </a:cubicBezTo>
                <a:cubicBezTo>
                  <a:pt x="847918" y="854694"/>
                  <a:pt x="837793" y="833683"/>
                  <a:pt x="836022" y="811551"/>
                </a:cubicBezTo>
                <a:cubicBezTo>
                  <a:pt x="829069" y="724634"/>
                  <a:pt x="829647" y="637232"/>
                  <a:pt x="822960" y="550294"/>
                </a:cubicBezTo>
                <a:cubicBezTo>
                  <a:pt x="820871" y="523136"/>
                  <a:pt x="802832" y="436595"/>
                  <a:pt x="796834" y="406603"/>
                </a:cubicBezTo>
                <a:cubicBezTo>
                  <a:pt x="787982" y="282674"/>
                  <a:pt x="769469" y="137860"/>
                  <a:pt x="796834" y="14717"/>
                </a:cubicBezTo>
                <a:cubicBezTo>
                  <a:pt x="803513" y="-15339"/>
                  <a:pt x="802974" y="76156"/>
                  <a:pt x="809897" y="106157"/>
                </a:cubicBezTo>
                <a:cubicBezTo>
                  <a:pt x="816089" y="132991"/>
                  <a:pt x="829343" y="157817"/>
                  <a:pt x="836022" y="184534"/>
                </a:cubicBezTo>
                <a:cubicBezTo>
                  <a:pt x="846792" y="227614"/>
                  <a:pt x="851977" y="271938"/>
                  <a:pt x="862148" y="315163"/>
                </a:cubicBezTo>
                <a:cubicBezTo>
                  <a:pt x="874112" y="366010"/>
                  <a:pt x="886044" y="399913"/>
                  <a:pt x="901337" y="445791"/>
                </a:cubicBezTo>
                <a:cubicBezTo>
                  <a:pt x="905691" y="502397"/>
                  <a:pt x="908751" y="559117"/>
                  <a:pt x="914400" y="615608"/>
                </a:cubicBezTo>
                <a:cubicBezTo>
                  <a:pt x="917464" y="646245"/>
                  <a:pt x="923393" y="676529"/>
                  <a:pt x="927462" y="707048"/>
                </a:cubicBezTo>
                <a:cubicBezTo>
                  <a:pt x="932102" y="741845"/>
                  <a:pt x="935317" y="776834"/>
                  <a:pt x="940525" y="811551"/>
                </a:cubicBezTo>
                <a:cubicBezTo>
                  <a:pt x="948383" y="863937"/>
                  <a:pt x="959159" y="915866"/>
                  <a:pt x="966651" y="968306"/>
                </a:cubicBezTo>
                <a:cubicBezTo>
                  <a:pt x="981661" y="1073377"/>
                  <a:pt x="969977" y="1030537"/>
                  <a:pt x="992777" y="1098934"/>
                </a:cubicBezTo>
                <a:cubicBezTo>
                  <a:pt x="997131" y="1129414"/>
                  <a:pt x="1001771" y="1159855"/>
                  <a:pt x="1005840" y="1190374"/>
                </a:cubicBezTo>
                <a:cubicBezTo>
                  <a:pt x="1010480" y="1225171"/>
                  <a:pt x="1013937" y="1260124"/>
                  <a:pt x="1018902" y="1294877"/>
                </a:cubicBezTo>
                <a:cubicBezTo>
                  <a:pt x="1022648" y="1321097"/>
                  <a:pt x="1027611" y="1347128"/>
                  <a:pt x="1031965" y="1373254"/>
                </a:cubicBezTo>
                <a:cubicBezTo>
                  <a:pt x="1052610" y="1325084"/>
                  <a:pt x="1085077" y="1256319"/>
                  <a:pt x="1097280" y="1203437"/>
                </a:cubicBezTo>
                <a:cubicBezTo>
                  <a:pt x="1104203" y="1173436"/>
                  <a:pt x="1104834" y="1142290"/>
                  <a:pt x="1110342" y="1111997"/>
                </a:cubicBezTo>
                <a:cubicBezTo>
                  <a:pt x="1126628" y="1022420"/>
                  <a:pt x="1117817" y="1095160"/>
                  <a:pt x="1136468" y="1020557"/>
                </a:cubicBezTo>
                <a:cubicBezTo>
                  <a:pt x="1141853" y="999017"/>
                  <a:pt x="1144146" y="976783"/>
                  <a:pt x="1149531" y="955243"/>
                </a:cubicBezTo>
                <a:cubicBezTo>
                  <a:pt x="1152871" y="941885"/>
                  <a:pt x="1158811" y="929294"/>
                  <a:pt x="1162594" y="916054"/>
                </a:cubicBezTo>
                <a:cubicBezTo>
                  <a:pt x="1167526" y="898792"/>
                  <a:pt x="1170498" y="880999"/>
                  <a:pt x="1175657" y="863803"/>
                </a:cubicBezTo>
                <a:cubicBezTo>
                  <a:pt x="1183570" y="837426"/>
                  <a:pt x="1196381" y="812430"/>
                  <a:pt x="1201782" y="785426"/>
                </a:cubicBezTo>
                <a:cubicBezTo>
                  <a:pt x="1206136" y="763654"/>
                  <a:pt x="1209460" y="741651"/>
                  <a:pt x="1214845" y="720111"/>
                </a:cubicBezTo>
                <a:cubicBezTo>
                  <a:pt x="1218185" y="706753"/>
                  <a:pt x="1224568" y="694281"/>
                  <a:pt x="1227908" y="680923"/>
                </a:cubicBezTo>
                <a:cubicBezTo>
                  <a:pt x="1233293" y="659383"/>
                  <a:pt x="1235978" y="637242"/>
                  <a:pt x="1240971" y="615608"/>
                </a:cubicBezTo>
                <a:cubicBezTo>
                  <a:pt x="1249045" y="580621"/>
                  <a:pt x="1258388" y="545940"/>
                  <a:pt x="1267097" y="511106"/>
                </a:cubicBezTo>
                <a:lnTo>
                  <a:pt x="1293222" y="406603"/>
                </a:lnTo>
                <a:lnTo>
                  <a:pt x="1306285" y="354351"/>
                </a:lnTo>
                <a:lnTo>
                  <a:pt x="1319348" y="302100"/>
                </a:lnTo>
                <a:cubicBezTo>
                  <a:pt x="1343071" y="88593"/>
                  <a:pt x="1316750" y="250665"/>
                  <a:pt x="1345474" y="145346"/>
                </a:cubicBezTo>
                <a:cubicBezTo>
                  <a:pt x="1354922" y="110705"/>
                  <a:pt x="1360246" y="74907"/>
                  <a:pt x="1371600" y="40843"/>
                </a:cubicBezTo>
                <a:cubicBezTo>
                  <a:pt x="1375954" y="27780"/>
                  <a:pt x="1394399" y="-8082"/>
                  <a:pt x="1384662" y="1654"/>
                </a:cubicBezTo>
                <a:cubicBezTo>
                  <a:pt x="1337676" y="48638"/>
                  <a:pt x="1324854" y="145267"/>
                  <a:pt x="1306285" y="197597"/>
                </a:cubicBezTo>
                <a:cubicBezTo>
                  <a:pt x="1273563" y="289814"/>
                  <a:pt x="1240327" y="381978"/>
                  <a:pt x="1201782" y="471917"/>
                </a:cubicBezTo>
                <a:cubicBezTo>
                  <a:pt x="1184810" y="511520"/>
                  <a:pt x="1159875" y="574647"/>
                  <a:pt x="1136468" y="615608"/>
                </a:cubicBezTo>
                <a:cubicBezTo>
                  <a:pt x="1128679" y="629239"/>
                  <a:pt x="1119051" y="641734"/>
                  <a:pt x="1110342" y="654797"/>
                </a:cubicBezTo>
                <a:cubicBezTo>
                  <a:pt x="1105988" y="672214"/>
                  <a:pt x="1102957" y="690016"/>
                  <a:pt x="1097280" y="707048"/>
                </a:cubicBezTo>
                <a:cubicBezTo>
                  <a:pt x="1089865" y="729294"/>
                  <a:pt x="1076841" y="749614"/>
                  <a:pt x="1071154" y="772363"/>
                </a:cubicBezTo>
                <a:cubicBezTo>
                  <a:pt x="1063686" y="802233"/>
                  <a:pt x="1061910" y="833251"/>
                  <a:pt x="1058091" y="863803"/>
                </a:cubicBezTo>
                <a:cubicBezTo>
                  <a:pt x="1053200" y="902928"/>
                  <a:pt x="1049919" y="942243"/>
                  <a:pt x="1045028" y="981368"/>
                </a:cubicBezTo>
                <a:cubicBezTo>
                  <a:pt x="1041209" y="1011920"/>
                  <a:pt x="1035784" y="1042256"/>
                  <a:pt x="1031965" y="1072808"/>
                </a:cubicBezTo>
                <a:cubicBezTo>
                  <a:pt x="1020796" y="1162156"/>
                  <a:pt x="1026699" y="1173094"/>
                  <a:pt x="1005840" y="1242626"/>
                </a:cubicBezTo>
                <a:cubicBezTo>
                  <a:pt x="997927" y="1269004"/>
                  <a:pt x="979714" y="1321003"/>
                  <a:pt x="979714" y="1321003"/>
                </a:cubicBezTo>
                <a:cubicBezTo>
                  <a:pt x="984068" y="1186020"/>
                  <a:pt x="984846" y="1050874"/>
                  <a:pt x="992777" y="916054"/>
                </a:cubicBezTo>
                <a:cubicBezTo>
                  <a:pt x="993586" y="902308"/>
                  <a:pt x="1003576" y="890448"/>
                  <a:pt x="1005840" y="876866"/>
                </a:cubicBezTo>
                <a:cubicBezTo>
                  <a:pt x="1012322" y="837973"/>
                  <a:pt x="1012907" y="798271"/>
                  <a:pt x="1018902" y="759300"/>
                </a:cubicBezTo>
                <a:cubicBezTo>
                  <a:pt x="1023588" y="728837"/>
                  <a:pt x="1035273" y="697124"/>
                  <a:pt x="1045028" y="667860"/>
                </a:cubicBezTo>
                <a:cubicBezTo>
                  <a:pt x="1049382" y="641734"/>
                  <a:pt x="1051667" y="615178"/>
                  <a:pt x="1058091" y="589483"/>
                </a:cubicBezTo>
                <a:cubicBezTo>
                  <a:pt x="1074232" y="524919"/>
                  <a:pt x="1083316" y="512907"/>
                  <a:pt x="1110342" y="458854"/>
                </a:cubicBezTo>
                <a:cubicBezTo>
                  <a:pt x="1136900" y="326068"/>
                  <a:pt x="1109690" y="448074"/>
                  <a:pt x="1136468" y="354351"/>
                </a:cubicBezTo>
                <a:cubicBezTo>
                  <a:pt x="1141400" y="337089"/>
                  <a:pt x="1155208" y="285068"/>
                  <a:pt x="1149531" y="302100"/>
                </a:cubicBezTo>
                <a:cubicBezTo>
                  <a:pt x="1123490" y="380223"/>
                  <a:pt x="1106991" y="478620"/>
                  <a:pt x="1071154" y="550294"/>
                </a:cubicBezTo>
                <a:lnTo>
                  <a:pt x="1018902" y="654797"/>
                </a:lnTo>
                <a:lnTo>
                  <a:pt x="992777" y="707048"/>
                </a:lnTo>
                <a:cubicBezTo>
                  <a:pt x="988423" y="737528"/>
                  <a:pt x="986637" y="768487"/>
                  <a:pt x="979714" y="798488"/>
                </a:cubicBezTo>
                <a:cubicBezTo>
                  <a:pt x="973522" y="825322"/>
                  <a:pt x="953588" y="876866"/>
                  <a:pt x="953588" y="876866"/>
                </a:cubicBezTo>
                <a:cubicBezTo>
                  <a:pt x="922800" y="1184745"/>
                  <a:pt x="956980" y="885861"/>
                  <a:pt x="927462" y="1072808"/>
                </a:cubicBezTo>
                <a:cubicBezTo>
                  <a:pt x="917858" y="1133633"/>
                  <a:pt x="901337" y="1255688"/>
                  <a:pt x="901337" y="1255688"/>
                </a:cubicBezTo>
                <a:cubicBezTo>
                  <a:pt x="910045" y="1268751"/>
                  <a:pt x="915542" y="1305094"/>
                  <a:pt x="927462" y="1294877"/>
                </a:cubicBezTo>
                <a:cubicBezTo>
                  <a:pt x="990969" y="1240443"/>
                  <a:pt x="1032299" y="1164514"/>
                  <a:pt x="1084217" y="1098934"/>
                </a:cubicBezTo>
                <a:cubicBezTo>
                  <a:pt x="1115033" y="1060009"/>
                  <a:pt x="1150114" y="1023940"/>
                  <a:pt x="1175657" y="981368"/>
                </a:cubicBezTo>
                <a:cubicBezTo>
                  <a:pt x="1188720" y="959597"/>
                  <a:pt x="1199611" y="936366"/>
                  <a:pt x="1214845" y="916054"/>
                </a:cubicBezTo>
                <a:cubicBezTo>
                  <a:pt x="1225929" y="901275"/>
                  <a:pt x="1242012" y="890892"/>
                  <a:pt x="1254034" y="876866"/>
                </a:cubicBezTo>
                <a:cubicBezTo>
                  <a:pt x="1268203" y="860336"/>
                  <a:pt x="1280737" y="842450"/>
                  <a:pt x="1293222" y="824614"/>
                </a:cubicBezTo>
                <a:cubicBezTo>
                  <a:pt x="1311228" y="798891"/>
                  <a:pt x="1328057" y="772363"/>
                  <a:pt x="1345474" y="746237"/>
                </a:cubicBezTo>
                <a:lnTo>
                  <a:pt x="1371600" y="707048"/>
                </a:lnTo>
                <a:cubicBezTo>
                  <a:pt x="1402657" y="613872"/>
                  <a:pt x="1358620" y="726517"/>
                  <a:pt x="1423851" y="628671"/>
                </a:cubicBezTo>
                <a:cubicBezTo>
                  <a:pt x="1431489" y="617214"/>
                  <a:pt x="1431216" y="602018"/>
                  <a:pt x="1436914" y="589483"/>
                </a:cubicBezTo>
                <a:cubicBezTo>
                  <a:pt x="1453030" y="554028"/>
                  <a:pt x="1476849" y="521927"/>
                  <a:pt x="1489165" y="484980"/>
                </a:cubicBezTo>
                <a:cubicBezTo>
                  <a:pt x="1508152" y="428020"/>
                  <a:pt x="1506916" y="408816"/>
                  <a:pt x="1541417" y="367414"/>
                </a:cubicBezTo>
                <a:cubicBezTo>
                  <a:pt x="1553243" y="353222"/>
                  <a:pt x="1567542" y="341289"/>
                  <a:pt x="1580605" y="328226"/>
                </a:cubicBezTo>
                <a:lnTo>
                  <a:pt x="1541417" y="445791"/>
                </a:lnTo>
                <a:cubicBezTo>
                  <a:pt x="1532708" y="471917"/>
                  <a:pt x="1522857" y="497689"/>
                  <a:pt x="1515291" y="524168"/>
                </a:cubicBezTo>
                <a:cubicBezTo>
                  <a:pt x="1506582" y="554648"/>
                  <a:pt x="1499189" y="585535"/>
                  <a:pt x="1489165" y="615608"/>
                </a:cubicBezTo>
                <a:cubicBezTo>
                  <a:pt x="1481750" y="637853"/>
                  <a:pt x="1471053" y="658886"/>
                  <a:pt x="1463040" y="680923"/>
                </a:cubicBezTo>
                <a:cubicBezTo>
                  <a:pt x="1453629" y="706804"/>
                  <a:pt x="1443593" y="732583"/>
                  <a:pt x="1436914" y="759300"/>
                </a:cubicBezTo>
                <a:cubicBezTo>
                  <a:pt x="1432560" y="776717"/>
                  <a:pt x="1431880" y="795493"/>
                  <a:pt x="1423851" y="811551"/>
                </a:cubicBezTo>
                <a:cubicBezTo>
                  <a:pt x="1414114" y="831024"/>
                  <a:pt x="1397725" y="846386"/>
                  <a:pt x="1384662" y="863803"/>
                </a:cubicBezTo>
                <a:cubicBezTo>
                  <a:pt x="1375954" y="889929"/>
                  <a:pt x="1366102" y="915701"/>
                  <a:pt x="1358537" y="942180"/>
                </a:cubicBezTo>
                <a:cubicBezTo>
                  <a:pt x="1348673" y="976705"/>
                  <a:pt x="1352329" y="1016807"/>
                  <a:pt x="1332411" y="1046683"/>
                </a:cubicBezTo>
                <a:cubicBezTo>
                  <a:pt x="1303870" y="1089494"/>
                  <a:pt x="1306285" y="1070172"/>
                  <a:pt x="1306285" y="109893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4800" y="5666554"/>
                <a:ext cx="845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smtClean="0"/>
                  <a:t>If using a less than or equal to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600" i="1" dirty="0" smtClean="0"/>
                  <a:t>) or greater than or equal to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1600" i="1" dirty="0" smtClean="0"/>
                  <a:t>), use a SOLID line.  If the absolute value has a negative sign on the outside, the graph faces downward.</a:t>
                </a:r>
                <a:endParaRPr lang="en-US" sz="16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66554"/>
                <a:ext cx="8458200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360" t="-3158" b="-1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2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Graphing Absolute Value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Steps</a:t>
                </a:r>
                <a:r>
                  <a:rPr lang="en-US" sz="2000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i="1" dirty="0"/>
                  <a:t>Determine the slope and y-intercept.</a:t>
                </a:r>
              </a:p>
              <a:p>
                <a:pPr marL="514350" indent="-514350">
                  <a:buAutoNum type="arabicPeriod"/>
                </a:pPr>
                <a:endParaRPr lang="en-US" sz="2000" i="1" dirty="0"/>
              </a:p>
              <a:p>
                <a:pPr marL="514350" indent="-514350">
                  <a:buAutoNum type="arabicPeriod"/>
                </a:pPr>
                <a:r>
                  <a:rPr lang="en-US" sz="2000" i="1" dirty="0"/>
                  <a:t>Determine whether the line is solid or dashed.</a:t>
                </a:r>
              </a:p>
              <a:p>
                <a:pPr marL="514350" indent="-514350">
                  <a:buAutoNum type="arabicPeriod"/>
                </a:pPr>
                <a:endParaRPr lang="en-US" sz="2000" i="1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sz="2000" i="1" dirty="0"/>
                  <a:t>Shade the appropriate area of the graph</a:t>
                </a:r>
                <a:r>
                  <a:rPr lang="en-US" sz="2000" i="1" dirty="0" smtClean="0"/>
                  <a:t>.</a:t>
                </a:r>
              </a:p>
              <a:p>
                <a:pPr marL="514350" indent="-514350">
                  <a:buFont typeface="Wingdings 2"/>
                  <a:buAutoNum type="arabicPeriod"/>
                </a:pPr>
                <a:endParaRPr lang="en-US" sz="2000" i="1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sz="2000" i="1" dirty="0" smtClean="0"/>
                  <a:t>Apply the shift in the graph.</a:t>
                </a:r>
                <a:endParaRPr lang="en-US" sz="2000" i="1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000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i="1" dirty="0"/>
                  <a:t>Graph the inequality using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2000" i="1" dirty="0"/>
                  <a:t>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inequality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r>
                  <a:rPr lang="en-US" sz="2000" i="1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057775" y="3048000"/>
            <a:ext cx="3324225" cy="2792643"/>
            <a:chOff x="1222" y="1575"/>
            <a:chExt cx="4035" cy="4035"/>
          </a:xfrm>
        </p:grpSpPr>
        <p:cxnSp>
          <p:nvCxnSpPr>
            <p:cNvPr id="8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501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Graphing Absolute Value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absolute value inequality.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9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Systems of Inequalities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Using the graph paper, graph the system of inequalities and shade in the correct solution area.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≥5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y</m:t>
                    </m:r>
                    <m:r>
                      <a:rPr lang="en-US" i="0" dirty="0" smtClean="0">
                        <a:latin typeface="Cambria Math"/>
                      </a:rPr>
                      <m:t>&lt;−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x</m:t>
                    </m:r>
                    <m:r>
                      <a:rPr lang="en-US" i="0" dirty="0" smtClean="0">
                        <a:latin typeface="Cambria Math"/>
                      </a:rPr>
                      <m:t>+3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514350" indent="-514350">
                  <a:buAutoNum type="arabicParenR" startAt="2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y</m:t>
                    </m:r>
                    <m:r>
                      <a:rPr lang="en-US" b="0" i="0" dirty="0" smtClean="0">
                        <a:latin typeface="Cambria Math"/>
                      </a:rPr>
                      <m:t>&gt;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x</m:t>
                    </m:r>
                    <m:r>
                      <a:rPr lang="en-US" b="0" i="0" dirty="0" smtClean="0"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3)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i="0" dirty="0" smtClean="0">
                        <a:latin typeface="Cambria Math"/>
                        <a:ea typeface="Cambria Math"/>
                      </a:rPr>
                      <m:t>&lt;−1/3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i="0" dirty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+1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17" t="-2000" b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124200" y="2133600"/>
            <a:ext cx="4419600" cy="3429000"/>
            <a:chOff x="1222" y="1575"/>
            <a:chExt cx="4035" cy="4035"/>
          </a:xfrm>
        </p:grpSpPr>
        <p:cxnSp>
          <p:nvCxnSpPr>
            <p:cNvPr id="6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6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Systems of Inequalities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Using the graph paper, graph the system of inequalities and shade in the correct solution area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ea typeface="Cambria Math"/>
                  </a:rPr>
                  <a:t>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 startAt="2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&lt;2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&gt;2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&gt;−3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+8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81400" y="2362200"/>
            <a:ext cx="4419600" cy="3429000"/>
            <a:chOff x="1222" y="1575"/>
            <a:chExt cx="4035" cy="4035"/>
          </a:xfrm>
        </p:grpSpPr>
        <p:cxnSp>
          <p:nvCxnSpPr>
            <p:cNvPr id="5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837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in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When graphing an inequality, what is the difference between &lt;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2.  Describe the 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&gt;3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730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positive slope.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negative slope.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Graphs of Inequalities with a &lt; Symbol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489166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406684"/>
            <a:ext cx="2933700" cy="2997132"/>
          </a:xfrm>
          <a:prstGeom prst="rect">
            <a:avLst/>
          </a:prstGeom>
          <a:noFill/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2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2" name="Freeform 21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5934109"/>
            <a:ext cx="746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sz="1600" i="1" dirty="0" smtClean="0"/>
              <a:t>A less than sign yields a dashed line and is shaded BELOW the graph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27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Graphs of Inequalities with a &gt; Symbol</a:t>
            </a:r>
            <a:endParaRPr lang="en-US" sz="2800" b="1" dirty="0"/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531812" y="1215232"/>
            <a:ext cx="4040188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positive slope.</a:t>
            </a:r>
            <a:endParaRPr lang="en-US" dirty="0"/>
          </a:p>
        </p:txBody>
      </p:sp>
      <p:sp>
        <p:nvSpPr>
          <p:cNvPr id="24" name="Text Placeholder 6"/>
          <p:cNvSpPr txBox="1">
            <a:spLocks/>
          </p:cNvSpPr>
          <p:nvPr/>
        </p:nvSpPr>
        <p:spPr>
          <a:xfrm>
            <a:off x="4722675" y="1219200"/>
            <a:ext cx="4041775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negative slope.</a:t>
            </a:r>
            <a:endParaRPr lang="en-US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75298" y="2419349"/>
            <a:ext cx="3095626" cy="2971800"/>
            <a:chOff x="1222" y="1575"/>
            <a:chExt cx="4035" cy="4035"/>
          </a:xfrm>
        </p:grpSpPr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-76200" y="2161812"/>
            <a:ext cx="2895600" cy="2514600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597184"/>
            <a:ext cx="2933700" cy="2997132"/>
          </a:xfrm>
          <a:prstGeom prst="rect">
            <a:avLst/>
          </a:prstGeom>
          <a:noFill/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054165" y="2590800"/>
            <a:ext cx="3095626" cy="2971800"/>
            <a:chOff x="1222" y="1575"/>
            <a:chExt cx="4035" cy="4035"/>
          </a:xfrm>
        </p:grpSpPr>
        <p:sp>
          <p:nvSpPr>
            <p:cNvPr id="31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33" name="Freeform 32"/>
          <p:cNvSpPr/>
          <p:nvPr/>
        </p:nvSpPr>
        <p:spPr>
          <a:xfrm rot="5767598">
            <a:off x="6062065" y="2125958"/>
            <a:ext cx="2560013" cy="2586308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778" y="5899666"/>
            <a:ext cx="6989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NOTE</a:t>
            </a:r>
            <a:r>
              <a:rPr lang="en-US" sz="1600" dirty="0" smtClean="0"/>
              <a:t>: </a:t>
            </a:r>
            <a:r>
              <a:rPr lang="en-US" sz="1400" i="1" dirty="0" smtClean="0"/>
              <a:t>A greater than sign yields a dashed line and is shaded ABOVE the graph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755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236126" y="2737757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l="-815" t="-638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6"/>
              <p:cNvSpPr txBox="1">
                <a:spLocks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 smtClean="0"/>
                  <a:t>Less than or equal to: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0" dirty="0" smtClean="0"/>
                  <a:t> with a negative slope.</a:t>
                </a:r>
                <a:endParaRPr lang="en-US" sz="1800" dirty="0"/>
              </a:p>
            </p:txBody>
          </p:sp>
        </mc:Choice>
        <mc:Fallback xmlns="">
          <p:sp>
            <p:nvSpPr>
              <p:cNvPr id="5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  <a:blipFill rotWithShape="1">
                <a:blip r:embed="rId3"/>
                <a:stretch>
                  <a:fillRect l="-1357" t="-4762" b="-1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7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9" name="Freeform 8"/>
          <p:cNvSpPr/>
          <p:nvPr/>
        </p:nvSpPr>
        <p:spPr>
          <a:xfrm>
            <a:off x="1469685" y="303820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2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5372" y="6053554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less than or equal to  sign yields a solid line and is shaded BELOW the graph.</a:t>
            </a:r>
            <a:endParaRPr lang="en-US" sz="1200" i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Less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with a positive slope.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48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3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609997" y="2471057"/>
            <a:ext cx="1895203" cy="2633407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t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6"/>
              <p:cNvSpPr txBox="1">
                <a:spLocks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i="1" dirty="0" smtClean="0"/>
                  <a:t>Greater than or equal to: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000" i="1" dirty="0" smtClean="0"/>
                  <a:t> with a negative slope.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4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  <a:blipFill rotWithShape="1">
                <a:blip r:embed="rId3"/>
                <a:stretch>
                  <a:fillRect l="-1659" t="-5714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5655" y="2438400"/>
            <a:ext cx="3095626" cy="2971800"/>
            <a:chOff x="1222" y="1575"/>
            <a:chExt cx="4035" cy="4035"/>
          </a:xfrm>
        </p:grpSpPr>
        <p:sp>
          <p:nvSpPr>
            <p:cNvPr id="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" name="Freeform 7"/>
          <p:cNvSpPr/>
          <p:nvPr/>
        </p:nvSpPr>
        <p:spPr>
          <a:xfrm>
            <a:off x="152400" y="1987769"/>
            <a:ext cx="2971800" cy="2812831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2" name="Freeform 11"/>
          <p:cNvSpPr/>
          <p:nvPr/>
        </p:nvSpPr>
        <p:spPr>
          <a:xfrm rot="5767598">
            <a:off x="6224898" y="1890527"/>
            <a:ext cx="2764579" cy="2741983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5778" y="6022683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greater than or equal to  sign yields a solid line and is shaded ABOVE the graph</a:t>
            </a:r>
            <a:endParaRPr lang="en-US" sz="1200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Greater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 </m:t>
                    </m:r>
                  </m:oMath>
                </a14:m>
                <a:r>
                  <a:rPr lang="en-US" i="1" dirty="0" smtClean="0"/>
                  <a:t>with a positive slope.</a:t>
                </a:r>
                <a:endParaRPr lang="en-US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56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5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Special Cases: Graphs of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47518" y="4419600"/>
            <a:ext cx="2210082" cy="1779625"/>
            <a:chOff x="1222" y="1575"/>
            <a:chExt cx="4035" cy="4035"/>
          </a:xfrm>
        </p:grpSpPr>
        <p:cxnSp>
          <p:nvCxnSpPr>
            <p:cNvPr id="12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447792" y="2438400"/>
            <a:ext cx="2209808" cy="1573175"/>
            <a:chOff x="1222" y="1575"/>
            <a:chExt cx="4035" cy="4035"/>
          </a:xfrm>
        </p:grpSpPr>
        <p:cxnSp>
          <p:nvCxnSpPr>
            <p:cNvPr id="15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" name="Straight Arrow Connector 17"/>
          <p:cNvCxnSpPr/>
          <p:nvPr/>
        </p:nvCxnSpPr>
        <p:spPr>
          <a:xfrm>
            <a:off x="2895600" y="2438400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99954" y="4611827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3166" y="2417737"/>
            <a:ext cx="2286000" cy="1573175"/>
            <a:chOff x="1222" y="1575"/>
            <a:chExt cx="4035" cy="4035"/>
          </a:xfrm>
        </p:grpSpPr>
        <p:cxnSp>
          <p:nvCxnSpPr>
            <p:cNvPr id="21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883" y="4580968"/>
            <a:ext cx="2286000" cy="1573175"/>
            <a:chOff x="1222" y="1575"/>
            <a:chExt cx="4035" cy="4035"/>
          </a:xfrm>
        </p:grpSpPr>
        <p:cxnSp>
          <p:nvCxnSpPr>
            <p:cNvPr id="24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" name="Straight Arrow Connector 25"/>
          <p:cNvCxnSpPr/>
          <p:nvPr/>
        </p:nvCxnSpPr>
        <p:spPr>
          <a:xfrm>
            <a:off x="6685756" y="1839913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56955" y="3962400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904999" y="2481943"/>
            <a:ext cx="877389" cy="1529632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2972083" y="4781644"/>
            <a:ext cx="990317" cy="1489166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 rot="16200000">
            <a:off x="6077813" y="4618900"/>
            <a:ext cx="950774" cy="22860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rot="16200000">
            <a:off x="6483079" y="1377678"/>
            <a:ext cx="598009" cy="2437834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 rot="16200000">
            <a:off x="6839045" y="5049432"/>
            <a:ext cx="495110" cy="12192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The same applies for the symbols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≥</m:t>
                    </m:r>
                  </m:oMath>
                </a14:m>
                <a:r>
                  <a:rPr lang="en-US" dirty="0" smtClean="0"/>
                  <a:t> but with a SOLID line.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3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Graphing Inequalities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i="1" dirty="0" smtClean="0"/>
                  <a:t>Determine the slope and y-intercept.</a:t>
                </a:r>
              </a:p>
              <a:p>
                <a:pPr marL="514350" indent="-514350">
                  <a:buAutoNum type="arabicPeriod"/>
                </a:pPr>
                <a:endParaRPr lang="en-US" sz="2000" i="1" dirty="0" smtClean="0"/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Determine whether the line is solid or dashed.</a:t>
                </a:r>
              </a:p>
              <a:p>
                <a:pPr marL="514350" indent="-514350">
                  <a:buAutoNum type="arabicPeriod"/>
                </a:pPr>
                <a:endParaRPr lang="en-US" sz="2000" i="1" dirty="0" smtClean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sz="2000" i="1" dirty="0"/>
                  <a:t>Shade the appropriate area of the graph</a:t>
                </a:r>
                <a:r>
                  <a:rPr lang="en-US" sz="2000" i="1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000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i="1" dirty="0" smtClean="0"/>
                  <a:t>Graph the inequality using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2000" i="1" dirty="0" smtClean="0"/>
                  <a:t>.</a:t>
                </a:r>
              </a:p>
              <a:p>
                <a:pPr marL="514350" indent="-514350">
                  <a:buAutoNum type="arabicPeriod"/>
                </a:pPr>
                <a:endParaRPr lang="en-US" sz="20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 </a:t>
                </a:r>
                <a:r>
                  <a:rPr lang="en-US" sz="1800" i="1" dirty="0" smtClean="0"/>
                  <a:t>Graph the inequality.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10200" y="2895600"/>
            <a:ext cx="3048000" cy="2895600"/>
            <a:chOff x="1222" y="1575"/>
            <a:chExt cx="4035" cy="4035"/>
          </a:xfrm>
        </p:grpSpPr>
        <p:cxnSp>
          <p:nvCxnSpPr>
            <p:cNvPr id="6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862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#1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Graph the inequality.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0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#2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Rearrange the equation into slope/intercept form.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(1)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&gt;3</m:t>
                    </m:r>
                  </m:oMath>
                </a14:m>
                <a:r>
                  <a:rPr lang="en-US" dirty="0" smtClean="0"/>
                  <a:t>		*(2)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*Why does the inequality sign change?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2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653</Words>
  <Application>Microsoft Office PowerPoint</Application>
  <PresentationFormat>On-screen Show (4:3)</PresentationFormat>
  <Paragraphs>116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Unit 1 – Section 10 “Graphs and Systems of Inequalities”</vt:lpstr>
      <vt:lpstr>Graphs of Inequalities with a &lt; Symbol</vt:lpstr>
      <vt:lpstr>PowerPoint Presentation</vt:lpstr>
      <vt:lpstr>PowerPoint Presentation</vt:lpstr>
      <vt:lpstr>PowerPoint Presentation</vt:lpstr>
      <vt:lpstr>Special Cases: Graphs of Inequalities</vt:lpstr>
      <vt:lpstr>Graphing Inequalities</vt:lpstr>
      <vt:lpstr>Cluster Examples #1</vt:lpstr>
      <vt:lpstr>Cluster Examples #2</vt:lpstr>
      <vt:lpstr>Graphs of Absolute Value Inequalities</vt:lpstr>
      <vt:lpstr>Graphing Absolute Value Inequalities</vt:lpstr>
      <vt:lpstr>Graphing Absolute Value Inequalities</vt:lpstr>
      <vt:lpstr>Graphing Systems of Inequalities</vt:lpstr>
      <vt:lpstr>Graphing Systems of Inequalities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Section 7 “Two-Variable Inequalities”</dc:title>
  <dc:creator>Authorized User</dc:creator>
  <cp:lastModifiedBy>User</cp:lastModifiedBy>
  <cp:revision>20</cp:revision>
  <cp:lastPrinted>2012-11-01T15:11:53Z</cp:lastPrinted>
  <dcterms:created xsi:type="dcterms:W3CDTF">2010-08-29T02:37:13Z</dcterms:created>
  <dcterms:modified xsi:type="dcterms:W3CDTF">2016-08-11T21:41:08Z</dcterms:modified>
</cp:coreProperties>
</file>