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7F2F39-CC7A-46F5-843E-D842131B7E3E}" type="datetimeFigureOut">
              <a:rPr lang="en-US" smtClean="0"/>
              <a:t>8/11/2016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77A177-51B0-4645-BBBE-90E1FCB76D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determine an arithmetic sequence and write an equation based on its pattern.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– Section 4 “Recursive and Explicit Formula”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Arithmetic Sequences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Arithmetic Sequence</a:t>
            </a:r>
            <a:r>
              <a:rPr lang="en-US" sz="1800" dirty="0" smtClean="0"/>
              <a:t>: </a:t>
            </a:r>
            <a:r>
              <a:rPr lang="en-US" sz="1800" i="1" dirty="0" smtClean="0"/>
              <a:t>A sequence in which each term is found by </a:t>
            </a:r>
            <a:r>
              <a:rPr lang="en-US" sz="1800" b="1" i="1" dirty="0" smtClean="0">
                <a:solidFill>
                  <a:srgbClr val="FF0000"/>
                </a:solidFill>
              </a:rPr>
              <a:t>adding or subtracting</a:t>
            </a:r>
            <a:r>
              <a:rPr lang="en-US" sz="1800" i="1" dirty="0" smtClean="0"/>
              <a:t> a constant called the common difference “</a:t>
            </a:r>
            <a:r>
              <a:rPr lang="en-US" sz="1800" b="1" i="1" dirty="0" smtClean="0">
                <a:solidFill>
                  <a:srgbClr val="00B0F0"/>
                </a:solidFill>
              </a:rPr>
              <a:t>d</a:t>
            </a:r>
            <a:r>
              <a:rPr lang="en-US" sz="1800" i="1" dirty="0" smtClean="0"/>
              <a:t>” to the previous term.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Common Difference</a:t>
            </a:r>
            <a:r>
              <a:rPr lang="en-US" sz="1800" dirty="0" smtClean="0"/>
              <a:t>: </a:t>
            </a:r>
            <a:r>
              <a:rPr lang="en-US" sz="1800" i="1" dirty="0" smtClean="0"/>
              <a:t>The constant term that is used to add or subtract from one term to the next.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i="1" dirty="0" smtClean="0"/>
              <a:t>EX:  26,21,16,….</a:t>
            </a:r>
          </a:p>
          <a:p>
            <a:pPr marL="514350" indent="-514350">
              <a:buAutoNum type="arabicParenR"/>
            </a:pPr>
            <a:r>
              <a:rPr lang="en-US" sz="2000" i="1" dirty="0" smtClean="0"/>
              <a:t>What is the value of d?</a:t>
            </a:r>
          </a:p>
          <a:p>
            <a:pPr marL="514350" indent="-514350">
              <a:buAutoNum type="arabicParenR"/>
            </a:pPr>
            <a:r>
              <a:rPr lang="en-US" sz="2000" i="1" dirty="0"/>
              <a:t> </a:t>
            </a:r>
            <a:r>
              <a:rPr lang="en-US" sz="2000" i="1" dirty="0" smtClean="0"/>
              <a:t>What are the next four terms of the sequence?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Given the following sequences below, find the value of “d” and use it to find and list the next four numbers.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34,40,46,…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62,57,52,…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,1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,1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>
                        <a:latin typeface="Cambria Math"/>
                      </a:rPr>
                      <m:t>,...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662" t="-781" r="-2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Recursive Formula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Recursive Formula </a:t>
                </a:r>
                <a:r>
                  <a:rPr lang="en-US" dirty="0" smtClean="0"/>
                  <a:t>does 2 things: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Gives us the first term in the sequence.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Gives an equation that shows how to find each term based on the previous term.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Recursive Formula Variables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𝑓𝑖𝑟𝑠𝑡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𝑡𝑒𝑟𝑚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𝑝𝑟𝑒𝑣𝑖𝑜𝑢𝑠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𝑡𝑒𝑟𝑚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𝑐𝑜𝑚𝑚𝑜𝑛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𝑑𝑖𝑓𝑓𝑒𝑟𝑒𝑛𝑐𝑒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𝑝𝑎𝑡𝑡𝑒𝑟𝑛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Recursive Formula: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</m:mr>
                      </m:m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Steps to write a Recursive Formula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Determine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and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=_____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Determine the pattern to find d and replace d in the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453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Write a recursive formula for the following arithmetic sequences.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3.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453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01606"/>
              </p:ext>
            </p:extLst>
          </p:nvPr>
        </p:nvGraphicFramePr>
        <p:xfrm>
          <a:off x="5181600" y="2819400"/>
          <a:ext cx="3429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28209"/>
              </p:ext>
            </p:extLst>
          </p:nvPr>
        </p:nvGraphicFramePr>
        <p:xfrm>
          <a:off x="5184775" y="4953000"/>
          <a:ext cx="3429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34321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74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Explicit Function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Explicit Formula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This formula allows us to simply plug in the number of the term </a:t>
                </a:r>
                <a:r>
                  <a:rPr lang="en-US" dirty="0" smtClean="0"/>
                  <a:t> (or position) we </a:t>
                </a:r>
                <a:r>
                  <a:rPr lang="en-US" dirty="0"/>
                  <a:t>are interested in, and we will get the value of that term</a:t>
                </a:r>
                <a:r>
                  <a:rPr lang="en-US" dirty="0" smtClean="0"/>
                  <a:t>.</a:t>
                </a:r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:endParaRPr lang="en-US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Explicit Formula Variables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𝑓𝑖𝑟𝑠𝑡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𝑡𝑒𝑟𝑚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 =</m:t>
                      </m:r>
                      <m:r>
                        <a:rPr lang="en-US" b="0" i="1" smtClean="0">
                          <a:latin typeface="Cambria Math"/>
                        </a:rPr>
                        <m:t>𝑡𝑒𝑟𝑚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𝑝𝑜𝑠𝑖𝑡𝑖𝑜𝑛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𝑐𝑜𝑚𝑚𝑜𝑛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𝑑𝑖𝑓𝑓𝑒𝑟𝑒𝑛𝑐𝑒</m:t>
                      </m:r>
                      <m:r>
                        <a:rPr lang="en-US" b="0" i="1" smtClean="0">
                          <a:latin typeface="Cambria Math"/>
                        </a:rPr>
                        <m:t>/</m:t>
                      </m:r>
                      <m:r>
                        <a:rPr lang="en-US" b="0" i="1" smtClean="0">
                          <a:latin typeface="Cambria Math"/>
                        </a:rPr>
                        <m:t>𝑝𝑎𝑡𝑡𝑒𝑟𝑛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Explicit Formula: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Steps to write an Explicit Function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Determine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/>
                  <a:t>Determine the pattern to find d and replace d in the equation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(Note: You are only replacing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d).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 Distribute and simplify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Write an explicit formula for the following arithmetic sequences.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2.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3. 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33440"/>
              </p:ext>
            </p:extLst>
          </p:nvPr>
        </p:nvGraphicFramePr>
        <p:xfrm>
          <a:off x="5181600" y="2819400"/>
          <a:ext cx="3429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413"/>
              </p:ext>
            </p:extLst>
          </p:nvPr>
        </p:nvGraphicFramePr>
        <p:xfrm>
          <a:off x="5153891" y="4648200"/>
          <a:ext cx="3429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34321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79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Closing Questions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Directions: Respond to the following questions. Be prepared to discuss your answers with the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concert hall has 59 seats in Row 1, 63 seats in Row 2, 67 seats in Row 3, and so on. The concert hall has 35 rows of seats.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Write a recursive formula to find the number of seats in each.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explicit formula.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368257"/>
              </p:ext>
            </p:extLst>
          </p:nvPr>
        </p:nvGraphicFramePr>
        <p:xfrm>
          <a:off x="3581400" y="3657600"/>
          <a:ext cx="46482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640"/>
                <a:gridCol w="929640"/>
                <a:gridCol w="929640"/>
                <a:gridCol w="929640"/>
                <a:gridCol w="929640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smtClean="0"/>
                        <a:t>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Seats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</TotalTime>
  <Words>595</Words>
  <Application>Microsoft Office PowerPoint</Application>
  <PresentationFormat>On-screen Show (4:3)</PresentationFormat>
  <Paragraphs>152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1 – Section 4 “Recursive and Explicit Formula” Part 2</vt:lpstr>
      <vt:lpstr>Arithmetic Sequences</vt:lpstr>
      <vt:lpstr>Recursive Formula</vt:lpstr>
      <vt:lpstr>Explicit Function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– Section 2 “Arithmetic Sequences”</dc:title>
  <dc:creator>Authorized User</dc:creator>
  <cp:lastModifiedBy>User</cp:lastModifiedBy>
  <cp:revision>13</cp:revision>
  <dcterms:created xsi:type="dcterms:W3CDTF">2011-01-18T17:59:00Z</dcterms:created>
  <dcterms:modified xsi:type="dcterms:W3CDTF">2016-08-11T21:04:13Z</dcterms:modified>
</cp:coreProperties>
</file>