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E19B8-C909-4ECE-A71D-84FEFD5E4C08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6E375-DD90-4838-B2E0-32999DFDC7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C250-58BA-45C7-884E-D90AA0B7274D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B4D9FC-9C8F-48FD-8378-26BDBD6A65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C250-58BA-45C7-884E-D90AA0B7274D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D9FC-9C8F-48FD-8378-26BDBD6A65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2B4D9FC-9C8F-48FD-8378-26BDBD6A65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C250-58BA-45C7-884E-D90AA0B7274D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C250-58BA-45C7-884E-D90AA0B7274D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2B4D9FC-9C8F-48FD-8378-26BDBD6A65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C250-58BA-45C7-884E-D90AA0B7274D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B4D9FC-9C8F-48FD-8378-26BDBD6A65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3FEC250-58BA-45C7-884E-D90AA0B7274D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D9FC-9C8F-48FD-8378-26BDBD6A65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C250-58BA-45C7-884E-D90AA0B7274D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2B4D9FC-9C8F-48FD-8378-26BDBD6A65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C250-58BA-45C7-884E-D90AA0B7274D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2B4D9FC-9C8F-48FD-8378-26BDBD6A65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C250-58BA-45C7-884E-D90AA0B7274D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B4D9FC-9C8F-48FD-8378-26BDBD6A65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B4D9FC-9C8F-48FD-8378-26BDBD6A65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C250-58BA-45C7-884E-D90AA0B7274D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2B4D9FC-9C8F-48FD-8378-26BDBD6A65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3FEC250-58BA-45C7-884E-D90AA0B7274D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3FEC250-58BA-45C7-884E-D90AA0B7274D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B4D9FC-9C8F-48FD-8378-26BDBD6A65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1- Section </a:t>
            </a:r>
            <a:r>
              <a:rPr lang="en-US" dirty="0" smtClean="0"/>
              <a:t>6“Solving </a:t>
            </a:r>
            <a:r>
              <a:rPr lang="en-US" dirty="0" smtClean="0"/>
              <a:t>Absolute Value Equations”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Objectives covered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 will be able to solve absolute value equations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 will be able to find extraneous solutions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5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Absolute Values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Q:  Given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</m:e>
                    </m:d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, what does </a:t>
                </a:r>
                <a:r>
                  <a:rPr lang="en-US" b="1" i="1" dirty="0" smtClean="0">
                    <a:solidFill>
                      <a:srgbClr val="FF0000"/>
                    </a:solidFill>
                  </a:rPr>
                  <a:t>a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equal?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70C0"/>
                    </a:solidFill>
                  </a:rPr>
                  <a:t>A: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𝒂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,−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</m:oMath>
                </a14:m>
                <a:endParaRPr lang="en-US" b="1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Q: Given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e>
                    </m:d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, what does</a:t>
                </a:r>
                <a:r>
                  <a:rPr lang="en-US" b="1" i="1" dirty="0" smtClean="0">
                    <a:solidFill>
                      <a:srgbClr val="FF0000"/>
                    </a:solidFill>
                  </a:rPr>
                  <a:t> x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equal?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70C0"/>
                    </a:solidFill>
                  </a:rPr>
                  <a:t>A: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𝒙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=−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,−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𝟖</m:t>
                    </m:r>
                  </m:oMath>
                </a14:m>
                <a:endParaRPr lang="en-US" b="1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Rule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When solving an absolute value equation, it is necessary to explore two cases.</a:t>
                </a:r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1362" t="-2000" b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611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#1: </a:t>
            </a:r>
            <a:r>
              <a:rPr lang="en-US" sz="1600" i="1" dirty="0" smtClean="0"/>
              <a:t>Remove the absolute value sign.</a:t>
            </a:r>
            <a:endParaRPr lang="en-US" sz="1600" i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500" dirty="0" smtClean="0"/>
              <a:t>Case #2</a:t>
            </a:r>
            <a:r>
              <a:rPr lang="en-US" dirty="0" smtClean="0"/>
              <a:t>: </a:t>
            </a:r>
            <a:r>
              <a:rPr lang="en-US" sz="1700" i="1" dirty="0" smtClean="0"/>
              <a:t>Remove the absolute value sign and make the number on the right negative.</a:t>
            </a:r>
            <a:endParaRPr lang="en-US" sz="17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𝑋</m:t>
                      </m:r>
                      <m:r>
                        <a:rPr lang="en-US" i="1" dirty="0" smtClean="0">
                          <a:latin typeface="Cambria Math"/>
                        </a:rPr>
                        <m:t>+6=9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267200" y="2057400"/>
                <a:ext cx="4041775" cy="3951288"/>
              </a:xfrm>
            </p:spPr>
            <p:txBody>
              <a:bodyPr/>
              <a:lstStyle/>
              <a:p>
                <a:pPr marL="0" indent="0" algn="ctr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𝑋</m:t>
                      </m:r>
                      <m:r>
                        <a:rPr lang="en-US" i="1" dirty="0" smtClean="0">
                          <a:latin typeface="Cambria Math"/>
                        </a:rPr>
                        <m:t>+6=−9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267200" y="2057400"/>
                <a:ext cx="4041775" cy="3951288"/>
              </a:xfr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>
              <a:xfrm>
                <a:off x="304800" y="536448"/>
                <a:ext cx="8534400" cy="75895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en-US" sz="2000" b="1" dirty="0" smtClean="0">
                    <a:solidFill>
                      <a:schemeClr val="tx1"/>
                    </a:solidFill>
                  </a:rPr>
                  <a:t>Directions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:  </a:t>
                </a:r>
                <a:r>
                  <a:rPr lang="en-US" sz="2000" i="1" dirty="0" smtClean="0">
                    <a:solidFill>
                      <a:schemeClr val="tx1"/>
                    </a:solidFill>
                  </a:rPr>
                  <a:t>Solve the absolute value equation. Show all work. Check the solution(s).</a:t>
                </a:r>
                <a:r>
                  <a:rPr lang="en-US" sz="2000" dirty="0" smtClean="0"/>
                  <a:t/>
                </a:r>
                <a:br>
                  <a:rPr lang="en-US" sz="2000" dirty="0" smtClean="0"/>
                </a:br>
                <a:r>
                  <a:rPr lang="en-US" sz="2000" dirty="0" smtClean="0"/>
                  <a:t>	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+6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=9</m:t>
                    </m:r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04800" y="536448"/>
                <a:ext cx="8534400" cy="758952"/>
              </a:xfrm>
              <a:blipFill rotWithShape="1">
                <a:blip r:embed="rId4" cstate="print"/>
                <a:stretch>
                  <a:fillRect l="-714" t="-60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714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Absolute Value Equations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Steps</a:t>
            </a:r>
            <a:r>
              <a:rPr lang="en-US" dirty="0" smtClean="0"/>
              <a:t>:</a:t>
            </a:r>
          </a:p>
          <a:p>
            <a:pPr marL="514350" indent="-514350">
              <a:buAutoNum type="arabicParenBoth"/>
            </a:pPr>
            <a:r>
              <a:rPr lang="en-US" sz="2000" i="1" dirty="0" smtClean="0"/>
              <a:t>Set up both cases; Change the sign in the second case.</a:t>
            </a:r>
          </a:p>
          <a:p>
            <a:pPr marL="514350" indent="-514350">
              <a:buAutoNum type="arabicParenBoth"/>
            </a:pPr>
            <a:endParaRPr lang="en-US" sz="2000" i="1" dirty="0" smtClean="0"/>
          </a:p>
          <a:p>
            <a:pPr marL="514350" indent="-514350">
              <a:buAutoNum type="arabicParenBoth"/>
            </a:pPr>
            <a:r>
              <a:rPr lang="en-US" sz="2000" i="1" dirty="0" smtClean="0"/>
              <a:t>Solve each equation.</a:t>
            </a:r>
          </a:p>
          <a:p>
            <a:pPr marL="514350" indent="-514350">
              <a:buAutoNum type="arabicParenBoth"/>
            </a:pPr>
            <a:endParaRPr lang="en-US" sz="2000" i="1" dirty="0" smtClean="0"/>
          </a:p>
          <a:p>
            <a:pPr marL="514350" indent="-514350">
              <a:buAutoNum type="arabicParenBoth"/>
            </a:pPr>
            <a:r>
              <a:rPr lang="en-US" sz="2000" i="1" dirty="0" smtClean="0"/>
              <a:t>Check for both solutions in the ORIGINAL equation.</a:t>
            </a:r>
            <a:endParaRPr lang="en-US" sz="2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Solve the equation. Show all work. Remember to check all solutions.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+6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5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=45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−2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=6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 cstate="print"/>
                <a:stretch>
                  <a:fillRect l="-1662" t="-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139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Cluster Examples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Solve the equation. Use both cases. Check all solutions.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+5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:endParaRPr lang="en-US" i="1" dirty="0" smtClean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:endParaRPr lang="en-US" i="1" dirty="0" smtClean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:endParaRPr lang="en-US" i="1" dirty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+5=20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789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485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Summary Questions</a:t>
            </a:r>
            <a:endParaRPr 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Directions: On a sheet of paper respond to the following questions. Be prepared to either turn it in or discuss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What is it important to check your solutions?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The equation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−5</m:t>
                    </m:r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−7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=25</m:t>
                    </m:r>
                  </m:oMath>
                </a14:m>
                <a:r>
                  <a:rPr lang="en-US" dirty="0" smtClean="0"/>
                  <a:t> does not have a solution. How is this possible?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 r="-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7868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52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</TotalTime>
  <Words>311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Unit 1- Section 6“Solving Absolute Value Equations”</vt:lpstr>
      <vt:lpstr>Absolute Values</vt:lpstr>
      <vt:lpstr>Directions:  Solve the absolute value equation. Show all work. Check the solution(s).   |x+6|=9</vt:lpstr>
      <vt:lpstr>Absolute Value Equations</vt:lpstr>
      <vt:lpstr>Cluster Examples</vt:lpstr>
      <vt:lpstr>Summary Questions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– Section 5 “Absolute Value Equations and Inequalities”</dc:title>
  <dc:creator>Authorized User</dc:creator>
  <cp:lastModifiedBy>User</cp:lastModifiedBy>
  <cp:revision>8</cp:revision>
  <cp:lastPrinted>2010-09-02T18:19:56Z</cp:lastPrinted>
  <dcterms:created xsi:type="dcterms:W3CDTF">2010-08-25T21:03:01Z</dcterms:created>
  <dcterms:modified xsi:type="dcterms:W3CDTF">2016-08-04T22:36:40Z</dcterms:modified>
</cp:coreProperties>
</file>