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2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33765F78-2125-475D-82FA-D2DD1ED764A0}" type="datetimeFigureOut">
              <a:rPr lang="en-US"/>
              <a:pPr>
                <a:defRPr/>
              </a:pPr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600A44BA-F1BE-46D2-8E61-1F25D1269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018F-E577-43ED-84C5-13A2CAD339BC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3F6858A-F0CA-4D5D-8D98-48246E7A4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74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DE6C1-9176-4655-AA16-0C86086DBF9F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130F-0F22-434F-B06D-8AA7D1D5A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44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85930-0F0F-4675-BFF1-EABD7FA383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FFB6-468A-49F1-B03B-97061DF25CC6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336A-5C62-47D7-94D8-601CB09F173B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A96D-7F73-4F28-8E42-522BC4A1B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26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379AF-F54D-4889-89C1-E9EB79AC8674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25BFB1-7773-489C-A01E-EF66520A1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54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3609-47F4-4469-A89A-FBBA55176216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CDAD-CA19-45D0-86A3-26BD7822C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24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6D6C-8A15-4C34-BED2-87100C2B3282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D02B995-2C6E-4027-BAD6-DBFB03748A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27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DF722-44B8-4812-9343-7C010308DFB4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BE475-5286-4A7C-BD5D-00DEF75185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728E-3159-4A3B-ADBC-EC2C96EB4152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EE1993-9598-4C61-971D-EF79A74A8E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0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2836321-2777-474C-A3C9-10735B4FD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62E7-C24B-421E-AA25-EA2D239940F6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9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36B08-0EEF-4F2E-BD7F-600355A532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9555D-183F-47B3-99A6-F53B3F4CC576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1CE97D1-72BF-4E28-985E-8A3485A8DBAA}" type="datetimeFigureOut">
              <a:rPr lang="en-US"/>
              <a:pPr>
                <a:defRPr/>
              </a:pPr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8A16AB-59BB-4074-8579-0066EAAA3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Objectives covered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To solve systems of equations by using elimination method with multiplication and addition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To determine the best method for solving systems of equations.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To solve systems of equations by using elimination method with addition or subtraction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1- Section </a:t>
            </a:r>
            <a:r>
              <a:rPr lang="en-US" dirty="0" smtClean="0"/>
              <a:t>8 Section “Systems of Equations – Elimination”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Elimination</a:t>
            </a: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t="-781" r="-905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4340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2568" t="-104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4419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Change the -9 to +9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tx1"/>
                </a:solidFill>
              </a:rPr>
              <a:t>Cluster Examples</a:t>
            </a:r>
          </a:p>
        </p:txBody>
      </p:sp>
      <p:sp>
        <p:nvSpPr>
          <p:cNvPr id="1536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1289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Special Case Elimination: “The Case of ‘</a:t>
            </a:r>
            <a:r>
              <a:rPr lang="en-US" sz="2800" b="1" u="sng" smtClean="0">
                <a:solidFill>
                  <a:schemeClr val="tx1"/>
                </a:solidFill>
              </a:rPr>
              <a:t>Negating</a:t>
            </a:r>
            <a:r>
              <a:rPr lang="en-US" sz="2800" b="1" smtClean="0">
                <a:solidFill>
                  <a:schemeClr val="tx1"/>
                </a:solidFill>
              </a:rPr>
              <a:t>’ the Sign”</a:t>
            </a:r>
          </a:p>
        </p:txBody>
      </p:sp>
      <p:sp>
        <p:nvSpPr>
          <p:cNvPr id="1638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r="-226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6388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Least Common Multiple (L.C.M.)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Least Common Multiple</a:t>
            </a:r>
            <a:r>
              <a:rPr lang="en-US" sz="2000" smtClean="0"/>
              <a:t>: </a:t>
            </a:r>
            <a:r>
              <a:rPr lang="en-US" sz="2000" i="1" smtClean="0"/>
              <a:t>The first number that two numbers have in common by multiplication.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	EX:  LCM of 5 and 3 is _____.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			of 6 and 4 is _____.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>
                <a:solidFill>
                  <a:srgbClr val="FF0000"/>
                </a:solidFill>
              </a:rPr>
              <a:t>			of 2 and 8 is _____.</a:t>
            </a:r>
          </a:p>
        </p:txBody>
      </p:sp>
    </p:spTree>
    <p:extLst>
      <p:ext uri="{BB962C8B-B14F-4D97-AF65-F5344CB8AC3E}">
        <p14:creationId xmlns:p14="http://schemas.microsoft.com/office/powerpoint/2010/main" val="28730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</a:rPr>
              <a:t>Multiplication Elimination</a:t>
            </a: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207" t="-117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6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91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93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Cluster Examples</a:t>
            </a:r>
          </a:p>
        </p:txBody>
      </p:sp>
      <p:sp>
        <p:nvSpPr>
          <p:cNvPr id="6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573" t="-667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93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1289" t="-12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198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and turn in.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235053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any method.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843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</TotalTime>
  <Words>117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1- Section 8 Section “Systems of Equations – Elimination”</vt:lpstr>
      <vt:lpstr>Elimination</vt:lpstr>
      <vt:lpstr>Cluster Examples</vt:lpstr>
      <vt:lpstr>Special Case Elimination: “The Case of ‘Negating’ the Sign”</vt:lpstr>
      <vt:lpstr>Least Common Multiple (L.C.M.)</vt:lpstr>
      <vt:lpstr>Multiplication Elimination</vt:lpstr>
      <vt:lpstr>Cluster Examples</vt:lpstr>
      <vt:lpstr>Closing Questions</vt:lpstr>
      <vt:lpstr>Homework Assignment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3 “Solving Systems Using Elimination</dc:title>
  <dc:creator>Authorized User</dc:creator>
  <cp:lastModifiedBy>User</cp:lastModifiedBy>
  <cp:revision>14</cp:revision>
  <cp:lastPrinted>2011-12-14T14:26:12Z</cp:lastPrinted>
  <dcterms:created xsi:type="dcterms:W3CDTF">2010-08-13T23:18:48Z</dcterms:created>
  <dcterms:modified xsi:type="dcterms:W3CDTF">2016-08-11T21:29:10Z</dcterms:modified>
</cp:coreProperties>
</file>