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160BEA-8A15-411C-B6F8-63E8DAE7F422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85A04E-AB94-4849-A9A8-8E804C2F3C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Objective: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To write systems of linear equations given certain scenarios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solve systems of equations with word problems.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1 – Section 9 “Applications of Systems of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Real Word Problem Solving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DEFINE your variables.</a:t>
            </a:r>
          </a:p>
          <a:p>
            <a:pPr marL="0" indent="0" algn="ctr">
              <a:buNone/>
            </a:pPr>
            <a:r>
              <a:rPr lang="en-US" sz="2000" i="1" dirty="0" smtClean="0"/>
              <a:t>What does x represent?</a:t>
            </a:r>
          </a:p>
          <a:p>
            <a:pPr marL="0" indent="0" algn="ctr">
              <a:buNone/>
            </a:pPr>
            <a:r>
              <a:rPr lang="en-US" sz="2000" i="1" dirty="0" smtClean="0"/>
              <a:t>What does y represent?</a:t>
            </a:r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400" dirty="0" smtClean="0"/>
              <a:t>RELATE the word problem into an equation.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WRITE equations that represent the situation.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The school that Stefan goes to is selling tickets to a choral performance. On the first day of ticket </a:t>
            </a:r>
            <a:r>
              <a:rPr lang="en-US" sz="1600" dirty="0" smtClean="0"/>
              <a:t>sales the </a:t>
            </a:r>
            <a:r>
              <a:rPr lang="en-US" sz="1600" dirty="0"/>
              <a:t>school sold 3 senior citizen tickets and 1 child ticket for a total of $38. The school took in $52 on</a:t>
            </a:r>
          </a:p>
          <a:p>
            <a:pPr marL="0" indent="0">
              <a:buNone/>
            </a:pPr>
            <a:r>
              <a:rPr lang="en-US" sz="1600" dirty="0"/>
              <a:t>the second day by selling 3 senior citizen tickets and 2 child tickets. Find the price of a senior citizen</a:t>
            </a:r>
          </a:p>
          <a:p>
            <a:pPr marL="0" indent="0">
              <a:buNone/>
            </a:pPr>
            <a:r>
              <a:rPr lang="en-US" sz="1600" dirty="0"/>
              <a:t>ticket and the price of a child ticket.</a:t>
            </a:r>
          </a:p>
        </p:txBody>
      </p:sp>
    </p:spTree>
    <p:extLst>
      <p:ext uri="{BB962C8B-B14F-4D97-AF65-F5344CB8AC3E}">
        <p14:creationId xmlns:p14="http://schemas.microsoft.com/office/powerpoint/2010/main" val="23075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Real World Problem Solving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admission fee at a small fair is $1.50 for children and $4.00 for adults. On a certain day, 2200 people enter the fair and $5050 is collected. How many children and how many adults attended?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DEFINE your variables.</a:t>
            </a:r>
          </a:p>
          <a:p>
            <a:pPr marL="0" indent="0" algn="ctr">
              <a:buNone/>
            </a:pPr>
            <a:r>
              <a:rPr lang="en-US" sz="2000" i="1" dirty="0" smtClean="0"/>
              <a:t>What does x represent?</a:t>
            </a:r>
          </a:p>
          <a:p>
            <a:pPr marL="0" indent="0" algn="ctr">
              <a:buNone/>
            </a:pPr>
            <a:r>
              <a:rPr lang="en-US" sz="2000" i="1" dirty="0" smtClean="0"/>
              <a:t>What does y represent?</a:t>
            </a:r>
          </a:p>
          <a:p>
            <a:pPr marL="0" indent="0" algn="ctr">
              <a:buNone/>
            </a:pPr>
            <a:endParaRPr lang="en-US" sz="2000" i="1" dirty="0"/>
          </a:p>
          <a:p>
            <a:pPr marL="0" indent="0" algn="ctr">
              <a:buNone/>
            </a:pPr>
            <a:r>
              <a:rPr lang="en-US" sz="2400" dirty="0" smtClean="0"/>
              <a:t>RELATE the word problem into an equation.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WRITE equations that represent the situation.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4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Closing Question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Directions: Respond to the following questions. Be prepared to discuss your answers with the class.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95600"/>
            <a:ext cx="706143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skitt\AppData\Local\Microsoft\Windows\Temporary Internet Files\Content.IE5\UYNL1DSF\basketball_cartoon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627665"/>
            <a:ext cx="190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9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294</TotalTime>
  <Words>205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1 – Section 9 “Applications of Systems of Equations”</vt:lpstr>
      <vt:lpstr>Real Word Problem Solving</vt:lpstr>
      <vt:lpstr>Real World Problem Solving</vt:lpstr>
      <vt:lpstr>Closing Question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4 “Applications of Linear Systems”</dc:title>
  <dc:creator>User</dc:creator>
  <cp:lastModifiedBy>User</cp:lastModifiedBy>
  <cp:revision>10</cp:revision>
  <dcterms:created xsi:type="dcterms:W3CDTF">2013-11-19T21:16:37Z</dcterms:created>
  <dcterms:modified xsi:type="dcterms:W3CDTF">2016-08-11T21:34:04Z</dcterms:modified>
</cp:coreProperties>
</file>