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65DEE-3D90-48D2-8E96-0B74119B0A9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0FF29-BF02-445E-A2D9-9DD6D67D1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54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07B2BD-4507-4EAA-8B1D-1894763FE33E}" type="datetimeFigureOut">
              <a:rPr lang="en-US" smtClean="0"/>
              <a:t>8/25/2016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F685EEC-9890-4C64-9781-CEEA260D84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Unit 2 – Section 1 “Graphing Quadratic Functions in Standard Form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/>
                  <a:t>”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 t="-10105" r="-314" b="-13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find the axis of symmetry and vertex of a quadratic equation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student will determine whether the graph yields maximum or minimum values based on transformation of graphs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0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Quadratic Functions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Standard Form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Quadratic term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Linear term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𝑏𝑥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Constant term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Identify the quadratic term, linear term, and constant term for the quadratic function.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Hint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Multiply the polynomials.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+3)(2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1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Graphing Quadratic Functions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Quadratic function</a:t>
                </a:r>
                <a:r>
                  <a:rPr lang="en-US" sz="2000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𝑏𝑥</m:t>
                      </m:r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/>
                  <a:t>Parent Function</a:t>
                </a:r>
                <a:r>
                  <a:rPr lang="en-US" sz="2000" dirty="0" smtClean="0"/>
                  <a:t>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Axis of symmetry</a:t>
                </a:r>
                <a:r>
                  <a:rPr lang="en-US" sz="2000" dirty="0" smtClean="0"/>
                  <a:t>:</a:t>
                </a:r>
                <a:r>
                  <a:rPr lang="en-US" sz="2000" i="1" dirty="0" smtClean="0"/>
                  <a:t> An imaginary vertical line through the center of the graph.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=#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Vertex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The center of the graph.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err="1" smtClean="0">
                        <a:latin typeface="Cambria Math"/>
                      </a:rPr>
                      <m:t>𝑥</m:t>
                    </m:r>
                    <m:r>
                      <a:rPr lang="en-US" sz="2000" i="1" dirty="0" err="1" smtClean="0">
                        <a:latin typeface="Cambria Math"/>
                      </a:rPr>
                      <m:t>,</m:t>
                    </m:r>
                    <m:r>
                      <a:rPr lang="en-US" sz="2000" i="1" dirty="0" err="1" smtClean="0">
                        <a:latin typeface="Cambria Math"/>
                      </a:rPr>
                      <m:t>𝑦</m:t>
                    </m:r>
                    <m:r>
                      <a:rPr lang="en-US" sz="2000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sz="20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Minimum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The vertex point of the graph facing upward.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Maximum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The vertex point of a graph facing downwards.</a:t>
                </a:r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60" t="-1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8800"/>
            <a:ext cx="4071033" cy="358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477000" y="4191000"/>
            <a:ext cx="228600" cy="228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91300" y="1371600"/>
            <a:ext cx="0" cy="4953000"/>
          </a:xfrm>
          <a:prstGeom prst="straightConnector1">
            <a:avLst/>
          </a:prstGeom>
          <a:ln w="5080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1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Graphing Quadratic Functions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2100" b="1" dirty="0" smtClean="0"/>
                  <a:t>Directions</a:t>
                </a:r>
                <a:r>
                  <a:rPr lang="en-US" sz="2100" dirty="0" smtClean="0"/>
                  <a:t>: </a:t>
                </a:r>
                <a:r>
                  <a:rPr lang="en-US" sz="2100" i="1" dirty="0" smtClean="0"/>
                  <a:t>Find the vertex and axis of symmetry for each quadratic equation. Label whether the vertex is a maximum or minimum value.  Do not graph.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−28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AoS: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v: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 smtClean="0"/>
              </a:p>
              <a:p>
                <a:pPr marL="40005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AoS:</a:t>
                </a:r>
              </a:p>
              <a:p>
                <a:pPr marL="400050" lvl="1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v:</a:t>
                </a:r>
              </a:p>
              <a:p>
                <a:pPr marL="400050" lvl="1" indent="0">
                  <a:buNone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+25</m:t>
                    </m:r>
                  </m:oMath>
                </a14:m>
                <a:endParaRPr lang="en-US" dirty="0" smtClean="0"/>
              </a:p>
              <a:p>
                <a:pPr marL="40005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AoS:</a:t>
                </a:r>
              </a:p>
              <a:p>
                <a:pPr marL="400050" lvl="1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v: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645" t="-1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05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Graphing Quadratic Functions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 </a:t>
                </a:r>
                <a:r>
                  <a:rPr lang="en-US" sz="2000" i="1" dirty="0" smtClean="0"/>
                  <a:t>Find the axis of symmetry and the vertex of the quadratic equations. Graph the result.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−10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662" t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4343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2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Closing Questions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your answers in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 </a:t>
                </a:r>
                <a:r>
                  <a:rPr lang="en-US" dirty="0" smtClean="0"/>
                  <a:t>Convert the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b="0" i="0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−3)(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+5)</m:t>
                    </m:r>
                  </m:oMath>
                </a14:m>
                <a:r>
                  <a:rPr lang="en-US" dirty="0" smtClean="0"/>
                  <a:t> into standard form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2. </a:t>
                </a:r>
                <a:r>
                  <a:rPr lang="en-US" dirty="0" smtClean="0"/>
                  <a:t>Find the vertex of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+26</m:t>
                    </m:r>
                  </m:oMath>
                </a14:m>
                <a:r>
                  <a:rPr lang="en-US" dirty="0" smtClean="0"/>
                  <a:t>. Is the vertex a maximum or minimum? What is the axis of symmetry?</a:t>
                </a: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1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6172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6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312</TotalTime>
  <Words>382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Unit 2 – Section 1 “Graphing Quadratic Functions in Standard Form ax^2+bx+c”</vt:lpstr>
      <vt:lpstr>Quadratic Functions</vt:lpstr>
      <vt:lpstr>Graphing Quadratic Functions</vt:lpstr>
      <vt:lpstr>Graphing Quadratic Functions</vt:lpstr>
      <vt:lpstr>Graphing Quadratic Functions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– Section 5 “Graphing Quadratic Equations” Part 1</dc:title>
  <dc:creator>Authorized User</dc:creator>
  <cp:lastModifiedBy>User</cp:lastModifiedBy>
  <cp:revision>23</cp:revision>
  <cp:lastPrinted>2011-11-16T15:25:15Z</cp:lastPrinted>
  <dcterms:created xsi:type="dcterms:W3CDTF">2010-10-01T15:18:35Z</dcterms:created>
  <dcterms:modified xsi:type="dcterms:W3CDTF">2016-08-25T16:43:49Z</dcterms:modified>
</cp:coreProperties>
</file>