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0" r:id="rId3"/>
    <p:sldId id="266" r:id="rId4"/>
    <p:sldId id="267" r:id="rId5"/>
    <p:sldId id="261" r:id="rId6"/>
    <p:sldId id="262" r:id="rId7"/>
    <p:sldId id="268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65DEE-3D90-48D2-8E96-0B74119B0A9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0FF29-BF02-445E-A2D9-9DD6D67D1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54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Unit 2 – Section 4 “Solve </a:t>
            </a:r>
            <a:r>
              <a:rPr lang="en-US" smtClean="0"/>
              <a:t>by Factoring”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Objectives Covered</a:t>
            </a:r>
          </a:p>
          <a:p>
            <a:endParaRPr lang="en-US" dirty="0"/>
          </a:p>
          <a:p>
            <a:r>
              <a:rPr lang="en-US" dirty="0" smtClean="0"/>
              <a:t>The student will solve quadratic equations.</a:t>
            </a:r>
          </a:p>
          <a:p>
            <a:endParaRPr lang="en-US" dirty="0"/>
          </a:p>
          <a:p>
            <a:r>
              <a:rPr lang="en-US" dirty="0" smtClean="0"/>
              <a:t>The student will find x intercepts for quadratic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9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Solutions to Quadratic Functions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Root</a:t>
            </a:r>
            <a:r>
              <a:rPr lang="en-US" dirty="0" smtClean="0"/>
              <a:t>: </a:t>
            </a:r>
            <a:r>
              <a:rPr lang="en-US" i="1" dirty="0" smtClean="0"/>
              <a:t>The solution to a quadratic function.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Zero</a:t>
            </a:r>
            <a:r>
              <a:rPr lang="en-US" dirty="0" smtClean="0"/>
              <a:t>: </a:t>
            </a:r>
            <a:r>
              <a:rPr lang="en-US" i="1" dirty="0" smtClean="0"/>
              <a:t>The solution to a quadratic function.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X-Intercepts</a:t>
            </a:r>
            <a:r>
              <a:rPr lang="en-US" dirty="0" smtClean="0"/>
              <a:t>: </a:t>
            </a:r>
            <a:r>
              <a:rPr lang="en-US" i="1" dirty="0" smtClean="0"/>
              <a:t>The solutions to a quadratic function.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Solution</a:t>
            </a:r>
            <a:r>
              <a:rPr lang="en-US" dirty="0" smtClean="0"/>
              <a:t>: </a:t>
            </a:r>
            <a:r>
              <a:rPr lang="en-US" i="1" dirty="0" smtClean="0"/>
              <a:t>The x-intercepts, zeros, and roots of a function. (Notice: They all mean the same thing).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Rule</a:t>
            </a:r>
            <a:r>
              <a:rPr lang="en-US" dirty="0" smtClean="0"/>
              <a:t>: </a:t>
            </a:r>
            <a:r>
              <a:rPr lang="en-US" i="1" dirty="0" smtClean="0"/>
              <a:t>Solve by factoring, write your solutions as x-intercepts and graph the zeros.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1177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Solve by Factoring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Steps</a:t>
                </a:r>
                <a:r>
                  <a:rPr lang="en-US" dirty="0" smtClean="0"/>
                  <a:t>:</a:t>
                </a:r>
              </a:p>
              <a:p>
                <a:pPr marL="514350" indent="-514350">
                  <a:buAutoNum type="arabicParenBoth"/>
                </a:pPr>
                <a:r>
                  <a:rPr lang="en-US" sz="2000" i="1" dirty="0" smtClean="0"/>
                  <a:t>Set the equation equal to zero.</a:t>
                </a:r>
              </a:p>
              <a:p>
                <a:pPr marL="514350" indent="-514350">
                  <a:buAutoNum type="arabicParenBoth"/>
                </a:pPr>
                <a:endParaRPr lang="en-US" sz="2000" i="1" dirty="0" smtClean="0"/>
              </a:p>
              <a:p>
                <a:pPr marL="514350" indent="-514350">
                  <a:buAutoNum type="arabicParenBoth"/>
                </a:pPr>
                <a:r>
                  <a:rPr lang="en-US" sz="2000" i="1" dirty="0"/>
                  <a:t> </a:t>
                </a:r>
                <a:r>
                  <a:rPr lang="en-US" sz="2000" i="1" dirty="0" smtClean="0"/>
                  <a:t>Factor.</a:t>
                </a:r>
              </a:p>
              <a:p>
                <a:pPr marL="514350" indent="-514350">
                  <a:buAutoNum type="arabicParenBoth"/>
                </a:pPr>
                <a:endParaRPr lang="en-US" sz="2000" i="1" dirty="0" smtClean="0"/>
              </a:p>
              <a:p>
                <a:pPr marL="514350" indent="-514350">
                  <a:buAutoNum type="arabicParenBoth"/>
                </a:pPr>
                <a:r>
                  <a:rPr lang="en-US" sz="2000" i="1" dirty="0"/>
                  <a:t> </a:t>
                </a:r>
                <a:r>
                  <a:rPr lang="en-US" sz="2000" i="1" dirty="0" smtClean="0"/>
                  <a:t>solve for each variable.</a:t>
                </a:r>
              </a:p>
              <a:p>
                <a:pPr marL="514350" indent="-514350">
                  <a:buAutoNum type="arabicParenBoth"/>
                </a:pPr>
                <a:endParaRPr lang="en-US" sz="2000" i="1" dirty="0"/>
              </a:p>
              <a:p>
                <a:pPr marL="0" indent="0">
                  <a:buNone/>
                </a:pPr>
                <a:r>
                  <a:rPr lang="en-US" sz="3000" b="1" i="1" dirty="0" smtClean="0">
                    <a:solidFill>
                      <a:srgbClr val="FF0000"/>
                    </a:solidFill>
                  </a:rPr>
                  <a:t>EX: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𝟕𝟐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3000" b="1" i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</m:t>
                          </m:r>
                        </m:e>
                      </m:d>
                      <m:d>
                        <m:dPr>
                          <m:ctrlP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e>
                      </m:d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3000" b="1" i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𝟗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US" sz="30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3172" t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Solve each polynomial by factoring. Show all work.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−16=0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−11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+30=0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+8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=−12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+77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906" t="-1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81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Solve By Finding the Square Root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Quadratic Equation: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Q: What does x= in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=25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dirty="0" smtClean="0"/>
                  <a:t> plus/minus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Steps</a:t>
                </a:r>
                <a:r>
                  <a:rPr lang="en-US" dirty="0" smtClean="0"/>
                  <a:t>:</a:t>
                </a:r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Add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Divide by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Take the square root of both sides.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266" t="-2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Directions: Solve each equation by finding the square roots.</a:t>
                </a:r>
              </a:p>
              <a:p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−25=0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=24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11" t="-2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184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Solve by Factoring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Find the zeros of the quadratic function by factoring. Graph your result.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−24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−28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790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Graphing Quadratic Functions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447800"/>
                <a:ext cx="4038600" cy="468172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 </a:t>
                </a:r>
                <a:r>
                  <a:rPr lang="en-US" sz="2000" i="1" dirty="0" smtClean="0"/>
                  <a:t>Find the axis of symmetry, vertex, and the roots of the quadratic equations. Graph the result.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−10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447800"/>
                <a:ext cx="4038600" cy="4681728"/>
              </a:xfrm>
              <a:blipFill rotWithShape="1">
                <a:blip r:embed="rId2"/>
                <a:stretch>
                  <a:fillRect l="-1508" t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4343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92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Closing Questions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is the difference between solution, x-intercept, zero, and root in terms of quadratic functions?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Solve by factoring: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+25=0</m:t>
                    </m:r>
                  </m:oMath>
                </a14:m>
                <a:r>
                  <a:rPr lang="en-US" dirty="0" smtClean="0"/>
                  <a:t>.</a:t>
                </a: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Is it possible for a quadratic equation to not have a solution?</a:t>
                </a: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19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08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6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246</TotalTime>
  <Words>485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 Unit 2 – Section 4 “Solve by Factoring”</vt:lpstr>
      <vt:lpstr>Solutions to Quadratic Functions</vt:lpstr>
      <vt:lpstr>Solve by Factoring</vt:lpstr>
      <vt:lpstr>Solve By Finding the Square Root</vt:lpstr>
      <vt:lpstr>Solve by Factoring</vt:lpstr>
      <vt:lpstr>Graphing Quadratic Functions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– Section 5 “Graphing Quadratic Equations” Part 1</dc:title>
  <dc:creator>Authorized User</dc:creator>
  <cp:lastModifiedBy>User</cp:lastModifiedBy>
  <cp:revision>23</cp:revision>
  <cp:lastPrinted>2015-10-12T16:43:33Z</cp:lastPrinted>
  <dcterms:created xsi:type="dcterms:W3CDTF">2010-10-01T15:18:35Z</dcterms:created>
  <dcterms:modified xsi:type="dcterms:W3CDTF">2016-08-25T17:03:32Z</dcterms:modified>
</cp:coreProperties>
</file>