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5EC05-CAB8-45BA-8B16-E17997A923C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89D3F-DF1E-4208-B1D4-FD636F5A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7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AE3C4C-1B62-404A-A1FA-6E563C4650B4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BEA5E3-D709-41A8-B04C-49FCA7A957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The student will solve quadratic functions using the quadratic formula</a:t>
            </a:r>
          </a:p>
          <a:p>
            <a:endParaRPr lang="en-US" dirty="0"/>
          </a:p>
          <a:p>
            <a:r>
              <a:rPr lang="en-US" dirty="0" smtClean="0"/>
              <a:t>The student will identify three types of solutions using the discriminant and the quadratic formula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2 – </a:t>
            </a:r>
            <a:r>
              <a:rPr lang="en-US" smtClean="0"/>
              <a:t>Section </a:t>
            </a:r>
            <a:r>
              <a:rPr lang="en-US" smtClean="0"/>
              <a:t>8 </a:t>
            </a:r>
            <a:r>
              <a:rPr lang="en-US" dirty="0" smtClean="0"/>
              <a:t>“The Quadratic Formula and the Discriminants”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Quadratic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Three ways to solve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Factoring</a:t>
            </a:r>
            <a:r>
              <a:rPr lang="en-US" dirty="0" smtClean="0"/>
              <a:t>: </a:t>
            </a:r>
            <a:r>
              <a:rPr lang="en-US" i="1" dirty="0" smtClean="0"/>
              <a:t>This method is only good for finding rational and real solutions.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Completing the Square</a:t>
            </a:r>
            <a:r>
              <a:rPr lang="en-US" dirty="0" smtClean="0"/>
              <a:t>: </a:t>
            </a:r>
            <a:r>
              <a:rPr lang="en-US" i="1" dirty="0" smtClean="0"/>
              <a:t>This method is only good for finding rational, irrational, and real solutions.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b="1" dirty="0" smtClean="0"/>
              <a:t>The Quadratic Formula</a:t>
            </a:r>
            <a:r>
              <a:rPr lang="en-US" dirty="0" smtClean="0"/>
              <a:t>: </a:t>
            </a:r>
            <a:r>
              <a:rPr lang="en-US" i="1" dirty="0" smtClean="0"/>
              <a:t>This method is good for finding real solutions and complex solutions.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50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Quadratic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The Quadratic Formula</a:t>
                </a:r>
                <a:r>
                  <a:rPr lang="en-US" sz="24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Quadratic Equation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200" b="1" dirty="0" smtClean="0"/>
                  <a:t>Note</a:t>
                </a:r>
                <a:r>
                  <a:rPr lang="en-US" sz="2200" dirty="0" smtClean="0"/>
                  <a:t>: </a:t>
                </a:r>
                <a:r>
                  <a:rPr lang="en-US" sz="2200" i="1" dirty="0" smtClean="0"/>
                  <a:t>The following examples yield rational solutions.</a:t>
                </a:r>
                <a:endParaRPr lang="en-US" sz="2200" i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2266" b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solutions to each quadratic equation using the Quadratic Formula.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+24=0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−30=0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2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Quadratic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Directions</a:t>
                </a:r>
                <a:r>
                  <a:rPr lang="en-U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000" i="1" dirty="0" smtClean="0"/>
                  <a:t>Find the solutions to each quadratic equation using the Quadratic Formula.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Note</a:t>
                </a:r>
                <a:r>
                  <a:rPr lang="en-US" sz="20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000" i="1" dirty="0" smtClean="0"/>
                  <a:t>The following equations yield irrational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−2=0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−7=0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7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Quadratic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Find the solutions for each equation using the Quadratic Formula.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Note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The following equations yield complex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5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Discriminants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Discriminant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value of the discriminant determines the nature of the roots.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Discriminant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𝑎𝑐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sz="2000" i="1" dirty="0" smtClean="0"/>
                  <a:t>If x&lt;0, then two complex solutions.</a:t>
                </a:r>
              </a:p>
              <a:p>
                <a:r>
                  <a:rPr lang="en-US" sz="2000" i="1" dirty="0" smtClean="0"/>
                  <a:t>If x=0 then one real solution.</a:t>
                </a:r>
              </a:p>
              <a:p>
                <a:r>
                  <a:rPr lang="en-US" sz="2000" i="1" dirty="0" smtClean="0"/>
                  <a:t>If x&gt;0 then two real solutions.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823" r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1900" b="1" dirty="0" smtClean="0"/>
                  <a:t>Directions</a:t>
                </a:r>
                <a:r>
                  <a:rPr lang="en-US" sz="1900" dirty="0" smtClean="0"/>
                  <a:t>: </a:t>
                </a:r>
                <a:r>
                  <a:rPr lang="en-US" sz="1900" i="1" dirty="0" smtClean="0"/>
                  <a:t>Use the discriminant to describe the nature of the roots.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+14=0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+9=0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3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Which method is best for solving the quadratic function: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</m:oMath>
                </a14:m>
                <a:r>
                  <a:rPr lang="en-US" i="1" dirty="0" smtClean="0"/>
                  <a:t>? Explain your answer.</a:t>
                </a:r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Use the quadratic formula to determine the solutions to the function: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8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444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2 – Section 8 “The Quadratic Formula and the Discriminants”</vt:lpstr>
      <vt:lpstr>Solving Quadratic Equations</vt:lpstr>
      <vt:lpstr>The Quadratic Formula</vt:lpstr>
      <vt:lpstr>The Quadratic Formula</vt:lpstr>
      <vt:lpstr>The Quadratic Formula</vt:lpstr>
      <vt:lpstr>Discriminants</vt:lpstr>
      <vt:lpstr>Closing Question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8 “The Quadratic Formula and the Discriminants”</dc:title>
  <dc:creator>Authorized User</dc:creator>
  <cp:lastModifiedBy>User</cp:lastModifiedBy>
  <cp:revision>15</cp:revision>
  <cp:lastPrinted>2011-11-16T15:26:15Z</cp:lastPrinted>
  <dcterms:created xsi:type="dcterms:W3CDTF">2010-10-03T17:02:35Z</dcterms:created>
  <dcterms:modified xsi:type="dcterms:W3CDTF">2016-08-25T17:14:16Z</dcterms:modified>
</cp:coreProperties>
</file>