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3CF145-3E51-4B2F-A9CB-17B89BE33A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596FEA-96E9-4196-A6E7-64A3F63E8F4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find solution to systems graphically and algebraically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– </a:t>
            </a:r>
            <a:r>
              <a:rPr lang="en-US" smtClean="0"/>
              <a:t>Section </a:t>
            </a:r>
            <a:r>
              <a:rPr lang="en-US"/>
              <a:t>9</a:t>
            </a:r>
            <a:r>
              <a:rPr lang="en-US" smtClean="0"/>
              <a:t> </a:t>
            </a:r>
            <a:r>
              <a:rPr lang="en-US" dirty="0" smtClean="0"/>
              <a:t>“Systems of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Solving Systems by Graphing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Graph the functions.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point(s) of intersection.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Graph the System of Equations. Determine the solution(s).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e>
                      </m:mr>
                    </m:m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mr>
                    </m:m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=6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+3)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mr>
                    </m:m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266" t="-1563" r="-2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29000"/>
            <a:ext cx="263258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Solving Systems Algebraically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514350" indent="-514350">
              <a:buAutoNum type="arabicPeriod"/>
            </a:pPr>
            <a:r>
              <a:rPr lang="en-US" dirty="0" smtClean="0"/>
              <a:t>Set equations equal to each other.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Solve for x. (There may be more than 1 x value)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Substitute x values and solve for y.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system algebraically. Show your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mr>
                    </m:m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+6</m:t>
                          </m:r>
                        </m:e>
                      </m:mr>
                    </m:m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e>
                      </m:mr>
                    </m:m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266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60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Closing Questions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Chose either method to solve the following system: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</m:e>
                      </m:mr>
                    </m:m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57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65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</TotalTime>
  <Words>247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Unit 2 – Section 9 “Systems of Equations”</vt:lpstr>
      <vt:lpstr>Solving Systems by Graphing</vt:lpstr>
      <vt:lpstr>Solving Systems Algebraically</vt:lpstr>
      <vt:lpstr>Closing Questions</vt:lpstr>
      <vt:lpstr>Homework Assignments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Section 10 “Systems of Equations”</dc:title>
  <dc:creator>User</dc:creator>
  <cp:lastModifiedBy>User</cp:lastModifiedBy>
  <cp:revision>5</cp:revision>
  <dcterms:created xsi:type="dcterms:W3CDTF">2016-08-31T15:30:45Z</dcterms:created>
  <dcterms:modified xsi:type="dcterms:W3CDTF">2016-08-31T16:10:41Z</dcterms:modified>
</cp:coreProperties>
</file>