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CA665-AA91-4ACD-BDB3-843B1C16FA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3BDFE-B87E-4ABD-AF47-E13B84127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24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38849B-09F3-4E4B-9C1C-6B800F47E89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0E548-E664-45D9-ABB5-0852D0619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students will utilize the laws of exponents.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students will determine methods for evaluating laws of exponents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</a:t>
            </a:r>
            <a:r>
              <a:rPr lang="en-US" smtClean="0"/>
              <a:t>– 1 </a:t>
            </a:r>
            <a:r>
              <a:rPr lang="en-US" dirty="0" smtClean="0"/>
              <a:t>“Monomials </a:t>
            </a:r>
            <a:r>
              <a:rPr lang="en-US" dirty="0" smtClean="0"/>
              <a:t>featuring: Laws of </a:t>
            </a:r>
            <a:r>
              <a:rPr lang="en-US" dirty="0" smtClean="0"/>
              <a:t>Exponents”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Monomial Terminology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Monomial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One term that is a product of one or more variables.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EX: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Constant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The number without a variable.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Coefficient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The number in front of the monomial.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97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LoE #1: Multiplication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Rule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When multiplying variables, add the exponents and multiply the coefficients.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Evaluate the monomials.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)(4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2000" r="-1649" b="-2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05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LoE #2: Exponent to Exponent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Rule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When raising an exponent to another exponent, multiply the exponents, raise the coefficient.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sSup>
                            <m:sSup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</a:rPr>
                                <m:t>𝒏</m:t>
                              </m:r>
                            </m:sup>
                          </m:sSup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𝒎</m:t>
                          </m:r>
                          <m:r>
                            <a:rPr lang="en-US" sz="36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3600" b="1" i="1" smtClean="0"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Evaluate each monomial.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dirty="0" smtClean="0"/>
                  <a:t>			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 smtClean="0"/>
                  <a:t>			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5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Combining LoE #1 &amp; #2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Rule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Apply LoE#2 first, then apply LoE #1.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Simplify the monomials.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 </a:t>
                </a:r>
                <a:r>
                  <a:rPr lang="en-US" sz="36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1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6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6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36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1" i="1" smtClean="0">
                                    <a:latin typeface="Cambria Math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sz="3600" b="1" i="1" smtClean="0">
                                    <a:latin typeface="Cambria Math"/>
                                  </a:rPr>
                                  <m:t>𝟒</m:t>
                                </m:r>
                              </m:sup>
                            </m:sSup>
                          </m:e>
                        </m:d>
                        <m:r>
                          <m:rPr>
                            <m:nor/>
                          </m:rPr>
                          <a:rPr lang="en-US" sz="3600" b="1" dirty="0"/>
                          <m:t> </m:t>
                        </m:r>
                      </m:e>
                      <m:sup>
                        <m:r>
                          <a:rPr lang="en-US" sz="36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3600" b="1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𝒙</m:t>
                        </m:r>
                        <m:sSup>
                          <m:sSupPr>
                            <m:ctrlPr>
                              <a:rPr lang="en-US" sz="36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sz="3600" b="1" i="1" smtClean="0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3600" b="1" dirty="0"/>
                          <m:t> </m:t>
                        </m:r>
                      </m:e>
                      <m:sup>
                        <m:r>
                          <a:rPr lang="en-US" sz="3600" b="1" i="1" smtClean="0"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6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LoE#3 Division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Rule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When dividing variables, subtract the exponents and divide coefficients.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  <m:r>
                        <a:rPr lang="en-US" sz="3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n-US" sz="3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Evaluate the monomials. Show all work.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dirty="0" smtClean="0"/>
                  <a:t>		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27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−9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		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8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LoE#4 Negative Exponents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Rule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Move negative exponents with variables to the bottom of the fraction and make the exponents positive. Negative coefficients do not move.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Evaluate the monomials.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	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sup>
                        </m:sSup>
                        <m:r>
                          <a:rPr lang="en-US" i="1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dirty="0" smtClean="0"/>
                  <a:t>		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−10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08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Closing Questions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Evaluate: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(2</m:t>
                            </m:r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505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62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495</TotalTime>
  <Words>442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Unit 3 – 1 “Monomials featuring: Laws of Exponents”</vt:lpstr>
      <vt:lpstr>Monomial Terminology</vt:lpstr>
      <vt:lpstr>LoE #1: Multiplication</vt:lpstr>
      <vt:lpstr>LoE #2: Exponent to Exponent</vt:lpstr>
      <vt:lpstr>Combining LoE #1 &amp; #2</vt:lpstr>
      <vt:lpstr>LoE#3 Division</vt:lpstr>
      <vt:lpstr>LoE#4 Negative Exponents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Monomials featuring: Laws of Exponents</dc:title>
  <dc:creator>Authorized User</dc:creator>
  <cp:lastModifiedBy>User</cp:lastModifiedBy>
  <cp:revision>15</cp:revision>
  <cp:lastPrinted>2011-11-02T13:05:19Z</cp:lastPrinted>
  <dcterms:created xsi:type="dcterms:W3CDTF">2010-09-30T13:37:07Z</dcterms:created>
  <dcterms:modified xsi:type="dcterms:W3CDTF">2016-10-17T18:36:11Z</dcterms:modified>
</cp:coreProperties>
</file>