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8" r:id="rId3"/>
    <p:sldId id="262" r:id="rId4"/>
    <p:sldId id="261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C2381B-BD1F-4DAE-A02A-FAA22D7136F9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C4970E-A677-4149-A8C4-B4F7AFB70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2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5FCE1-A97A-4E65-8E49-45F57B9353CA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8CBBAE-71EA-4AD4-B47D-38E6CC6DC2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Objectives</a:t>
            </a:r>
          </a:p>
          <a:p>
            <a:endParaRPr lang="en-US" dirty="0"/>
          </a:p>
          <a:p>
            <a:r>
              <a:rPr lang="en-US" dirty="0" smtClean="0"/>
              <a:t>The student will find the inverse of a function.</a:t>
            </a:r>
          </a:p>
          <a:p>
            <a:endParaRPr lang="en-US" dirty="0"/>
          </a:p>
          <a:p>
            <a:r>
              <a:rPr lang="en-US" dirty="0" smtClean="0"/>
              <a:t>The student will determine if an inverse is a function.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– Section </a:t>
            </a:r>
            <a:r>
              <a:rPr lang="en-US" smtClean="0"/>
              <a:t>5 </a:t>
            </a:r>
            <a:r>
              <a:rPr lang="en-US" smtClean="0"/>
              <a:t>“Inverse </a:t>
            </a:r>
            <a:r>
              <a:rPr lang="en-US" dirty="0" smtClean="0"/>
              <a:t>Functions”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Inverse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4800" y="1295400"/>
                <a:ext cx="4038600" cy="46817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100" b="1" dirty="0" smtClean="0"/>
                  <a:t>Inverse: </a:t>
                </a:r>
                <a:r>
                  <a:rPr lang="en-US" sz="21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100" dirty="0" err="1" smtClean="0">
                    <a:solidFill>
                      <a:srgbClr val="FF0000"/>
                    </a:solidFill>
                  </a:rPr>
                  <a:t>y,x</a:t>
                </a:r>
                <a:r>
                  <a:rPr lang="en-US" sz="2100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sz="2100" b="1" dirty="0" smtClean="0"/>
              </a:p>
              <a:p>
                <a:pPr marL="0" indent="0">
                  <a:buNone/>
                </a:pPr>
                <a:r>
                  <a:rPr lang="en-US" sz="2100" b="1" dirty="0" smtClean="0"/>
                  <a:t>Property of  Inverse Functions</a:t>
                </a:r>
                <a:r>
                  <a:rPr lang="en-US" sz="21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100" i="1" dirty="0" smtClean="0"/>
                  <a:t>Given that  f(x) is a function,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1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100" b="0" i="1" smtClean="0">
                        <a:latin typeface="Cambria Math"/>
                      </a:rPr>
                      <m:t>(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i="1" dirty="0" smtClean="0"/>
                  <a:t> is an inverse function of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𝑓</m:t>
                    </m:r>
                    <m:r>
                      <a:rPr lang="en-US" sz="2100" b="0" i="1" smtClean="0">
                        <a:latin typeface="Cambria Math"/>
                      </a:rPr>
                      <m:t>(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i="1" dirty="0" smtClean="0"/>
                  <a:t>.</a:t>
                </a:r>
                <a:endParaRPr lang="en-US" sz="21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4800" y="1295400"/>
                <a:ext cx="4038600" cy="4681728"/>
              </a:xfrm>
              <a:blipFill rotWithShape="1">
                <a:blip r:embed="rId2"/>
                <a:stretch>
                  <a:fillRect l="-1659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5800" y="3886200"/>
                <a:ext cx="378229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Steps</a:t>
                </a:r>
                <a:r>
                  <a:rPr lang="en-US" dirty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i="1" dirty="0"/>
                  <a:t>Switch x and y.</a:t>
                </a:r>
              </a:p>
              <a:p>
                <a:pPr marL="514350" indent="-514350">
                  <a:buAutoNum type="arabicParenBoth"/>
                </a:pPr>
                <a:r>
                  <a:rPr lang="en-US" i="1" dirty="0"/>
                  <a:t>Solve for y.</a:t>
                </a:r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r>
                  <a:rPr lang="en-US" b="1" dirty="0"/>
                  <a:t>Note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)=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b="1" dirty="0"/>
                  <a:t>Rule</a:t>
                </a:r>
                <a:r>
                  <a:rPr lang="en-US" dirty="0"/>
                  <a:t>: </a:t>
                </a:r>
                <a:r>
                  <a:rPr lang="en-US" i="1" dirty="0"/>
                  <a:t>In order for an equation to be a function, </a:t>
                </a:r>
                <a:r>
                  <a:rPr lang="en-US" i="1" dirty="0" smtClean="0"/>
                  <a:t>cannot have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i="1" dirty="0" smtClean="0"/>
                  <a:t>.</a:t>
                </a:r>
                <a:endParaRPr lang="en-US" i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86200"/>
                <a:ext cx="3782291" cy="2585323"/>
              </a:xfrm>
              <a:prstGeom prst="rect">
                <a:avLst/>
              </a:prstGeom>
              <a:blipFill rotWithShape="1">
                <a:blip r:embed="rId3"/>
                <a:stretch>
                  <a:fillRect l="-1452" t="-1179" b="-2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6817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Find the inverse of the function. Show all work. After finding the inverse, determine whether the inverses are functions.  Label the domain.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800600" y="1371600"/>
                <a:ext cx="4038600" cy="4681728"/>
              </a:xfrm>
              <a:blipFill rotWithShape="1">
                <a:blip r:embed="rId4"/>
                <a:stretch>
                  <a:fillRect l="-1662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74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Definition of Inverse Function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dirty="0" smtClean="0"/>
                  <a:t>F(x) and G(x) are inverses if, and only if,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𝑓𝑜𝑔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8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𝑔𝑜𝑓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1800" b="1" dirty="0"/>
                  <a:t>Directions</a:t>
                </a:r>
                <a:r>
                  <a:rPr lang="en-US" sz="1800" dirty="0"/>
                  <a:t>: </a:t>
                </a:r>
                <a:r>
                  <a:rPr lang="en-US" sz="1800" i="1" dirty="0"/>
                  <a:t>Determine if the following functions are inverses of each other.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=6−2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 </m:t>
                    </m:r>
                    <m:r>
                      <a:rPr lang="en-US" i="1" dirty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=3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=2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53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prompt.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Find the inverse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Does the inverse from #1 form a function?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3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2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611</TotalTime>
  <Words>266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4 – Section 5 “Inverse Functions”</vt:lpstr>
      <vt:lpstr>Inverse Functions</vt:lpstr>
      <vt:lpstr>Definition of Inverse Function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7 “Inverse Functions and Relations”</dc:title>
  <dc:creator>Authorized User</dc:creator>
  <cp:lastModifiedBy>User</cp:lastModifiedBy>
  <cp:revision>18</cp:revision>
  <cp:lastPrinted>2016-02-22T21:39:18Z</cp:lastPrinted>
  <dcterms:created xsi:type="dcterms:W3CDTF">2010-12-15T14:27:45Z</dcterms:created>
  <dcterms:modified xsi:type="dcterms:W3CDTF">2017-01-13T17:05:14Z</dcterms:modified>
</cp:coreProperties>
</file>