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1E8E9-7E5E-4724-BEFC-AF638CB10AA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C3941-C532-4223-B1FB-41BD4CCB0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2F27C0B-E500-45E7-B5B6-43E4E5FBCC13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25E2F3-18B3-40E6-AA52-B85EBB0A0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solve a radical equation</a:t>
            </a:r>
          </a:p>
          <a:p>
            <a:endParaRPr lang="en-US" dirty="0"/>
          </a:p>
          <a:p>
            <a:r>
              <a:rPr lang="en-US" dirty="0" smtClean="0"/>
              <a:t>The student will solve an equation with rational exponents</a:t>
            </a:r>
          </a:p>
          <a:p>
            <a:endParaRPr lang="en-US" dirty="0"/>
          </a:p>
          <a:p>
            <a:r>
              <a:rPr lang="en-US" dirty="0" smtClean="0"/>
              <a:t>The student will find extraneous solutions.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smtClean="0"/>
              <a:t>4 – Section </a:t>
            </a:r>
            <a:r>
              <a:rPr lang="en-US" smtClean="0"/>
              <a:t>8 </a:t>
            </a:r>
            <a:r>
              <a:rPr lang="en-US" smtClean="0"/>
              <a:t>“Solve </a:t>
            </a:r>
            <a:r>
              <a:rPr lang="en-US" dirty="0" smtClean="0"/>
              <a:t>Radical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Radical Equations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Radical Equation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An equation that has a variable underneath the radical sign or has a variable with a rational exponents.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	EX:    (1)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3+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</a:rPr>
                  <a:t>		(2)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−2)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=25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7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Solving Radical Equations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800600" y="1524000"/>
                <a:ext cx="4038600" cy="468172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radical equation. Check for extraneous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−10+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=−5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7+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=10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2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800600" y="1524000"/>
                <a:ext cx="4038600" cy="4681728"/>
              </a:xfrm>
              <a:blipFill rotWithShape="1">
                <a:blip r:embed="rId2"/>
                <a:stretch>
                  <a:fillRect l="-2266" t="-1563" b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4038600" cy="4681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Get the radical by itself.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Raise both sides of the equation to the power of the radical’s index.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Solve and check.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Solving Radical Equations with Extraneous Solutions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800600" y="1524000"/>
                <a:ext cx="4038600" cy="46817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radical equation. Check for extraneous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+15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+9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800600" y="1524000"/>
                <a:ext cx="4038600" cy="4681728"/>
              </a:xfrm>
              <a:blipFill rotWithShape="1">
                <a:blip r:embed="rId2"/>
                <a:stretch>
                  <a:fillRect l="-2568" t="-1823" r="-4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4038600" cy="4681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457200" indent="-457200">
              <a:buAutoNum type="arabicParenR"/>
            </a:pPr>
            <a:r>
              <a:rPr lang="en-US" i="1" dirty="0"/>
              <a:t>Get the radical by itself.</a:t>
            </a:r>
          </a:p>
          <a:p>
            <a:pPr marL="457200" indent="-457200">
              <a:buAutoNum type="arabicParenR"/>
            </a:pPr>
            <a:r>
              <a:rPr lang="en-US" i="1" dirty="0"/>
              <a:t>Raise both sides of the equation to the power of the radical’s index</a:t>
            </a:r>
            <a:r>
              <a:rPr lang="en-US" i="1" dirty="0" smtClean="0"/>
              <a:t>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Use double distribution.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Get everything equal to zero.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Solve by factoring.</a:t>
            </a:r>
          </a:p>
          <a:p>
            <a:pPr marL="457200" indent="-457200">
              <a:buAutoNum type="arabicParenR"/>
            </a:pPr>
            <a:r>
              <a:rPr lang="en-US" i="1" dirty="0" smtClean="0"/>
              <a:t>Check solutions because some won’t work!!!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19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Solving Radical Equations with Rational Exponents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600" b="1" dirty="0" smtClean="0"/>
                  <a:t>Directions</a:t>
                </a:r>
                <a:r>
                  <a:rPr lang="en-US" sz="2600" dirty="0" smtClean="0"/>
                  <a:t>: </a:t>
                </a:r>
                <a:r>
                  <a:rPr lang="en-US" sz="2600" i="1" dirty="0" smtClean="0"/>
                  <a:t>Solve each radical equation. Check for extraneous solutions.</a:t>
                </a:r>
              </a:p>
              <a:p>
                <a:pPr marL="0" indent="0">
                  <a:buNone/>
                </a:pPr>
                <a:r>
                  <a:rPr lang="en-US" sz="2600" b="1" i="1" dirty="0" smtClean="0"/>
                  <a:t>Hint</a:t>
                </a:r>
                <a:r>
                  <a:rPr lang="en-US" sz="2600" i="1" dirty="0" smtClean="0"/>
                  <a:t>: After getting the parenthesis by itself, raise both sides by the reciprocal power.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4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=48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81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2267" b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5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Respond to the following questions. Be prepared to discuss your answers with the rest of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an extraneous solution?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 you cancel a radical sign when solving radical equations?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the following equations:</a:t>
                </a:r>
                <a:endParaRPr lang="en-US" dirty="0"/>
              </a:p>
              <a:p>
                <a:pPr marL="274320" lvl="1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𝟏𝟔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			B.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𝟖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𝟏𝟎</m:t>
                    </m:r>
                  </m:oMath>
                </a14:m>
                <a:endParaRPr lang="en-US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2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1431</TotalTime>
  <Words>375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4 – Section 8 “Solve Radical Equations”</vt:lpstr>
      <vt:lpstr>Radical Equations</vt:lpstr>
      <vt:lpstr>Solving Radical Equations</vt:lpstr>
      <vt:lpstr>Solving Radical Equations with Extraneous Solutions</vt:lpstr>
      <vt:lpstr>Solving Radical Equations with Rational Exponents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5 “Solving Radical Equations”</dc:title>
  <dc:creator>Authorized User</dc:creator>
  <cp:lastModifiedBy>User</cp:lastModifiedBy>
  <cp:revision>14</cp:revision>
  <cp:lastPrinted>2016-03-01T20:34:00Z</cp:lastPrinted>
  <dcterms:created xsi:type="dcterms:W3CDTF">2011-02-10T13:16:05Z</dcterms:created>
  <dcterms:modified xsi:type="dcterms:W3CDTF">2017-01-13T17:07:07Z</dcterms:modified>
</cp:coreProperties>
</file>