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61" r:id="rId4"/>
    <p:sldId id="259" r:id="rId5"/>
    <p:sldId id="258" r:id="rId6"/>
    <p:sldId id="265" r:id="rId7"/>
    <p:sldId id="264" r:id="rId8"/>
    <p:sldId id="263" r:id="rId9"/>
    <p:sldId id="262" r:id="rId10"/>
    <p:sldId id="26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BDEE21-424E-4427-896E-30287C5D2633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C00075-6B47-4566-8015-97E83D762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94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C4F6-6612-4C78-ACC3-1B108528DCA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350739-FCCA-4F73-B0A0-8C88232A8E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C4F6-6612-4C78-ACC3-1B108528DCA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0739-FCCA-4F73-B0A0-8C88232A8E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350739-FCCA-4F73-B0A0-8C88232A8E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C4F6-6612-4C78-ACC3-1B108528DCA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C4F6-6612-4C78-ACC3-1B108528DCA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350739-FCCA-4F73-B0A0-8C88232A8E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C4F6-6612-4C78-ACC3-1B108528DCA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350739-FCCA-4F73-B0A0-8C88232A8E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3A5C4F6-6612-4C78-ACC3-1B108528DCA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0739-FCCA-4F73-B0A0-8C88232A8E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C4F6-6612-4C78-ACC3-1B108528DCA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350739-FCCA-4F73-B0A0-8C88232A8E1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C4F6-6612-4C78-ACC3-1B108528DCA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350739-FCCA-4F73-B0A0-8C88232A8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C4F6-6612-4C78-ACC3-1B108528DCA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350739-FCCA-4F73-B0A0-8C88232A8E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350739-FCCA-4F73-B0A0-8C88232A8E1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C4F6-6612-4C78-ACC3-1B108528DCA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350739-FCCA-4F73-B0A0-8C88232A8E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3A5C4F6-6612-4C78-ACC3-1B108528DCA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3A5C4F6-6612-4C78-ACC3-1B108528DCA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350739-FCCA-4F73-B0A0-8C88232A8E1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Objectives</a:t>
            </a:r>
          </a:p>
          <a:p>
            <a:endParaRPr lang="en-US" dirty="0" smtClean="0"/>
          </a:p>
          <a:p>
            <a:r>
              <a:rPr lang="en-US" dirty="0" smtClean="0"/>
              <a:t>To use properties of logarithms</a:t>
            </a:r>
          </a:p>
          <a:p>
            <a:endParaRPr lang="en-US" dirty="0"/>
          </a:p>
          <a:p>
            <a:r>
              <a:rPr lang="en-US" dirty="0" smtClean="0"/>
              <a:t>To expand logarithms</a:t>
            </a:r>
          </a:p>
          <a:p>
            <a:endParaRPr lang="en-US" dirty="0" smtClean="0"/>
          </a:p>
          <a:p>
            <a:r>
              <a:rPr lang="en-US" dirty="0" smtClean="0"/>
              <a:t>To condense logarithms</a:t>
            </a:r>
          </a:p>
          <a:p>
            <a:endParaRPr lang="en-US" dirty="0" smtClean="0"/>
          </a:p>
          <a:p>
            <a:r>
              <a:rPr lang="en-US" dirty="0" smtClean="0"/>
              <a:t>To simplify logarithms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5 – Section 2 “Properties of Logarithms and Natural Logs”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90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Properties of Logarithms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Multiplication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: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𝑀𝑁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B0F0"/>
                    </a:solidFill>
                  </a:rPr>
                  <a:t>Division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f>
                        <m:f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𝑀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dirty="0" smtClean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Exponent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: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7030A0"/>
                    </a:solidFill>
                  </a:rPr>
                  <a:t>	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𝑏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𝑥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solidFill>
                          <a:srgbClr val="7030A0"/>
                        </a:solidFill>
                        <a:latin typeface="Cambria Math"/>
                      </a:rPr>
                      <m:t>𝑀</m:t>
                    </m:r>
                  </m:oMath>
                </a14:m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19" t="-1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588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CONDENSE Logarithms Using Property Rules</a:t>
            </a:r>
            <a:endParaRPr lang="en-US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Multiplication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: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𝑀𝑁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B0F0"/>
                    </a:solidFill>
                  </a:rPr>
                  <a:t>Division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f>
                        <m:f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𝑀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dirty="0" smtClean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B050"/>
                    </a:solidFill>
                  </a:rPr>
                  <a:t>Exponent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: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𝑏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𝑀</m:t>
                    </m:r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266" t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Condense each expression using the Properties of Logarithms.</a:t>
                </a:r>
              </a:p>
              <a:p>
                <a:pPr marL="0" indent="0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2+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6=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4−3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2=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2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3=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568" t="-1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641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EXPANDING Logarithms Using Property Rules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Directions: Expand each log using the Properties of Logarithms.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7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log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568" t="-1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Multiplication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: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𝑀𝑁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B0F0"/>
                    </a:solidFill>
                  </a:rPr>
                  <a:t>Division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f>
                        <m:f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𝑀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dirty="0" smtClean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B050"/>
                    </a:solidFill>
                  </a:rPr>
                  <a:t>Exponent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: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𝑏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𝑀</m:t>
                    </m:r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/>
                <a:stretch>
                  <a:fillRect l="-2568" t="-1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014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Evaluating Logarithms Using Property Rules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Simplify each expression using the Properties of Logarithms.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64−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16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1+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4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3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2+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4−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16</m:t>
                    </m:r>
                  </m:oMath>
                </a14:m>
                <a:endParaRPr lang="en-US" sz="2400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568" t="-1823" r="-3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Multiplication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: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𝑀𝑁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B0F0"/>
                    </a:solidFill>
                  </a:rPr>
                  <a:t>Division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f>
                        <m:f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𝑀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dirty="0" smtClean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B050"/>
                    </a:solidFill>
                  </a:rPr>
                  <a:t>Exponent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: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𝑏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𝑀</m:t>
                    </m:r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/>
                <a:stretch>
                  <a:fillRect l="-2568" t="-1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537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Change of Base Formula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Change of Base Formula: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𝑙𝑜𝑔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𝑙𝑜𝑔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100" b="1" i="1" dirty="0" smtClean="0"/>
                  <a:t>Note</a:t>
                </a:r>
                <a:r>
                  <a:rPr lang="en-US" sz="2100" i="1" dirty="0" smtClean="0"/>
                  <a:t>: This is to be used when converting between the “b” value in logs.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Steps</a:t>
                </a:r>
                <a:r>
                  <a:rPr lang="en-US" dirty="0" smtClean="0"/>
                  <a:t>:</a:t>
                </a:r>
              </a:p>
              <a:p>
                <a:pPr marL="514350" indent="-514350">
                  <a:buAutoNum type="arabicPeriod"/>
                </a:pPr>
                <a:r>
                  <a:rPr lang="en-US" i="1" dirty="0" smtClean="0"/>
                  <a:t>Use the Change of Base Formula, round up to 4 digits past decimal.</a:t>
                </a:r>
              </a:p>
              <a:p>
                <a:pPr marL="514350" indent="-514350">
                  <a:buAutoNum type="arabicPeriod"/>
                </a:pPr>
                <a:r>
                  <a:rPr lang="en-US" i="1" dirty="0" smtClean="0"/>
                  <a:t>Set answer from step 1 equal to new conversion base.</a:t>
                </a:r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Write in exponential form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sym typeface="Wingdings" pitchFamily="2" charset="2"/>
                  </a:rPr>
                  <a:t>   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sym typeface="Wingdings" pitchFamily="2" charset="2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i="1" dirty="0" smtClean="0"/>
                  <a:t>4.  Solve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511" t="-1953" b="-1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Use the Base Change Formula to evaluate each logarithm. Round your answer to 4 decimals.</a:t>
                </a:r>
              </a:p>
              <a:p>
                <a:pPr marL="0" indent="0">
                  <a:buNone/>
                </a:pPr>
                <a:endParaRPr lang="en-US" i="1" dirty="0">
                  <a:latin typeface="Cambria Math"/>
                </a:endParaRP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400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 startAt="2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12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eriod" startAt="2"/>
                </a:pPr>
                <a:endParaRPr lang="en-US" dirty="0" smtClean="0"/>
              </a:p>
              <a:p>
                <a:pPr marL="514350" indent="-514350">
                  <a:buAutoNum type="arabicPeriod" startAt="2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9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511" t="-1953" r="-2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47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Natural Logarithms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Given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, the inverse of that function is: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ln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≈2.718281828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2.7183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4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82" y="3733800"/>
            <a:ext cx="2667000" cy="23718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67200" y="3886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graphs on the left show both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5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Using Properties Simplifying Natural Logarithms</a:t>
            </a:r>
            <a:endParaRPr lang="en-US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Steps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 smtClean="0"/>
                  <a:t>Rewrite using Properties of Logarithms, (The same apply for natural logarithms), and evaluate.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Multiplication</a:t>
                </a:r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𝑀𝑁</m:t>
                          </m:r>
                        </m:e>
                      </m:func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</m:func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00B0F0"/>
                    </a:solidFill>
                  </a:rPr>
                  <a:t>Division</a:t>
                </a:r>
                <a:r>
                  <a:rPr lang="en-US" dirty="0">
                    <a:solidFill>
                      <a:srgbClr val="00B0F0"/>
                    </a:solidFill>
                  </a:rPr>
                  <a:t>:</a:t>
                </a:r>
                <a:endParaRPr lang="en-US" i="1" dirty="0">
                  <a:solidFill>
                    <a:srgbClr val="00B0F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𝑴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den>
                          </m:f>
                        </m:e>
                      </m:func>
                      <m:r>
                        <a:rPr lang="en-US" b="1">
                          <a:solidFill>
                            <a:srgbClr val="00B0F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1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</m:func>
                      <m:r>
                        <a:rPr lang="en-US" b="1">
                          <a:solidFill>
                            <a:srgbClr val="00B0F0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b="1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00B0F0"/>
                              </a:solidFill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b="1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00B050"/>
                    </a:solidFill>
                  </a:rPr>
                  <a:t>Exponent</a:t>
                </a:r>
                <a:r>
                  <a:rPr lang="en-US" dirty="0">
                    <a:solidFill>
                      <a:srgbClr val="00B050"/>
                    </a:solidFill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50"/>
                    </a:solidFill>
                  </a:rPr>
                  <a:t>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B050"/>
                        </a:solidFill>
                        <a:latin typeface="Cambria Math"/>
                      </a:rPr>
                      <m:t>ln</m:t>
                    </m:r>
                    <m:r>
                      <a:rPr lang="en-US" b="0" i="0" smtClean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𝑥𝑙𝑛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𝑀</m:t>
                    </m:r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  <a:p>
                <a:pPr marL="514350" indent="-514350">
                  <a:buAutoNum type="arabicPeriod"/>
                </a:pPr>
                <a:endParaRPr lang="en-US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813" t="-2083" r="-3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Simplify each natural logarithm, using the properties of logarithms.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ln</m:t>
                    </m:r>
                    <m:r>
                      <a:rPr lang="en-US" b="0" i="1" smtClean="0">
                        <a:latin typeface="Cambria Math"/>
                      </a:rPr>
                      <m:t>⁡(4)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ln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ln</m:t>
                    </m:r>
                    <m:r>
                      <a:rPr lang="en-US" b="0" i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ln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813"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543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Closing Questions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Condense: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4+8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3−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2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Font typeface="Wingdings 2"/>
                  <a:buAutoNum type="arabicPeriod"/>
                </a:pPr>
                <a:r>
                  <a:rPr lang="en-US" dirty="0" smtClean="0"/>
                  <a:t>Expand: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 +3</m:t>
                    </m:r>
                    <m:r>
                      <a:rPr lang="en-US" b="0" i="1" smtClean="0">
                        <a:latin typeface="Cambria Math"/>
                      </a:rPr>
                      <m:t>𝑙𝑛</m:t>
                    </m:r>
                    <m:r>
                      <a:rPr lang="en-US" i="1">
                        <a:latin typeface="Cambria Math"/>
                      </a:rPr>
                      <m:t> 3−</m:t>
                    </m:r>
                    <m:r>
                      <a:rPr lang="en-US" b="0" i="1" smtClean="0">
                        <a:latin typeface="Cambria Math"/>
                      </a:rPr>
                      <m:t>𝑙𝑛</m:t>
                    </m:r>
                    <m:r>
                      <a:rPr lang="en-US" i="1">
                        <a:latin typeface="Cambria Math"/>
                      </a:rPr>
                      <m:t> 2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Font typeface="Wingdings 2"/>
                  <a:buAutoNum type="arabicPeriod"/>
                </a:pPr>
                <a:r>
                  <a:rPr lang="en-US" dirty="0" smtClean="0"/>
                  <a:t>Simplify: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144−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4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868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652</TotalTime>
  <Words>784</Words>
  <Application>Microsoft Office PowerPoint</Application>
  <PresentationFormat>On-screen Show (4:3)</PresentationFormat>
  <Paragraphs>134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Unit 5 – Section 2 “Properties of Logarithms and Natural Logs”</vt:lpstr>
      <vt:lpstr>Properties of Logarithms</vt:lpstr>
      <vt:lpstr>CONDENSE Logarithms Using Property Rules</vt:lpstr>
      <vt:lpstr>EXPANDING Logarithms Using Property Rules</vt:lpstr>
      <vt:lpstr>Evaluating Logarithms Using Property Rules</vt:lpstr>
      <vt:lpstr>Change of Base Formula</vt:lpstr>
      <vt:lpstr>Natural Logarithms</vt:lpstr>
      <vt:lpstr>Using Properties Simplifying Natural Logarithms</vt:lpstr>
      <vt:lpstr>Closing Questions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– Section 4 “Properties of Logarithms”</dc:title>
  <dc:creator>User</dc:creator>
  <cp:lastModifiedBy>User</cp:lastModifiedBy>
  <cp:revision>17</cp:revision>
  <cp:lastPrinted>2016-04-12T19:59:37Z</cp:lastPrinted>
  <dcterms:created xsi:type="dcterms:W3CDTF">2014-02-18T22:22:26Z</dcterms:created>
  <dcterms:modified xsi:type="dcterms:W3CDTF">2017-02-22T17:28:10Z</dcterms:modified>
</cp:coreProperties>
</file>