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F91C7-2FC4-4DE4-94DF-8803F2AEE18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8FCD4-9EA8-4F9A-950A-A0C4831C5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0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FCD4-9EA8-4F9A-950A-A0C4831C57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9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51BE31-CCD4-49C6-8A12-1D5CAD2E970A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B720C0-AEB2-47AC-A157-899152EEA26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write exponential functions using tables, calculators, and graphs.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5 – Section 7 “Modeling Exponential Functions/Regression”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Soup Left on the Countertop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Calculator Directions for TI-83 and TI-84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 smtClean="0"/>
                  <a:t>To enter data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1. Go to </a:t>
                </a:r>
                <a:r>
                  <a:rPr lang="en-US" dirty="0" err="1" smtClean="0"/>
                  <a:t>Stat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Edit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enter all data for x.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2. Scroll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enter a; data for y.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3.  Go to  </a:t>
                </a:r>
                <a:r>
                  <a:rPr lang="en-US" dirty="0" err="1" smtClean="0"/>
                  <a:t>Stat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Calc</a:t>
                </a:r>
                <a:r>
                  <a:rPr lang="en-US" dirty="0" smtClean="0">
                    <a:sym typeface="Wingdings" panose="05000000000000000000" pitchFamily="2" charset="2"/>
                  </a:rPr>
                  <a:t>  0: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ExpReg</a:t>
                </a:r>
                <a:endParaRPr lang="en-US" dirty="0" smtClean="0">
                  <a:sym typeface="Wingdings" panose="05000000000000000000" pitchFamily="2" charset="2"/>
                </a:endParaRPr>
              </a:p>
              <a:p>
                <a:pPr marL="457200" indent="-457200">
                  <a:buAutoNum type="arabicPeriod" startAt="3"/>
                </a:pPr>
                <a:endParaRPr lang="en-US" dirty="0" smtClean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sz="3200" b="1" u="sng" dirty="0" smtClean="0">
                    <a:sym typeface="Wingdings" panose="05000000000000000000" pitchFamily="2" charset="2"/>
                  </a:rPr>
                  <a:t>To delete data</a:t>
                </a:r>
                <a:r>
                  <a:rPr lang="en-US" dirty="0" smtClean="0">
                    <a:sym typeface="Wingdings" panose="05000000000000000000" pitchFamily="2" charset="2"/>
                  </a:rPr>
                  <a:t>: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>
                    <a:sym typeface="Wingdings" panose="05000000000000000000" pitchFamily="2" charset="2"/>
                  </a:rPr>
                  <a:t>Go to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StatEdit</a:t>
                </a:r>
                <a:endParaRPr lang="en-US" dirty="0">
                  <a:sym typeface="Wingdings" panose="05000000000000000000" pitchFamily="2" charset="2"/>
                </a:endParaRPr>
              </a:p>
              <a:p>
                <a:pPr marL="457200" indent="-457200">
                  <a:buAutoNum type="arabicPeriod"/>
                </a:pPr>
                <a:r>
                  <a:rPr lang="en-US" dirty="0" smtClean="0">
                    <a:sym typeface="Wingdings" panose="05000000000000000000" pitchFamily="2" charset="2"/>
                  </a:rPr>
                  <a:t>Highlight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push Clear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Highlight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push Clear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953" r="-2568" b="-1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0861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5"/>
          <p:cNvSpPr txBox="1">
            <a:spLocks/>
          </p:cNvSpPr>
          <p:nvPr/>
        </p:nvSpPr>
        <p:spPr>
          <a:xfrm>
            <a:off x="4876800" y="4648200"/>
            <a:ext cx="35052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Questions: 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 smtClean="0"/>
              <a:t>What is the temperature of the cup of soup if it’s been left on the countertop for 20 minutes?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 smtClean="0"/>
              <a:t>How long would it take for the temperature to reach 1 degree?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 smtClean="0"/>
              <a:t>What is the % of decrease for this function?</a:t>
            </a:r>
            <a:endParaRPr lang="en-US" dirty="0"/>
          </a:p>
        </p:txBody>
      </p:sp>
      <p:pic>
        <p:nvPicPr>
          <p:cNvPr id="4098" name="Picture 2" descr="C:\Users\skitt\AppData\Local\Microsoft\Windows\Temporary Internet Files\Content.IE5\QFV3PP1U\bowl-of-hot-soup-with-spoon-16725-larg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72467"/>
            <a:ext cx="2027273" cy="167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6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Bacteria Growth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4800600"/>
            <a:ext cx="4038600" cy="129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Questions:</a:t>
            </a:r>
          </a:p>
          <a:p>
            <a:pPr marL="514350" indent="-514350">
              <a:buAutoNum type="arabicParenR"/>
            </a:pPr>
            <a:r>
              <a:rPr lang="en-US" dirty="0" smtClean="0"/>
              <a:t>How many days would it take for the bacteria to grow up to 5,000?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the population of bacteria after 10 days?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the % of the growth factor?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0"/>
            <a:ext cx="3200400" cy="323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609600" y="1524000"/>
                <a:ext cx="3276600" cy="3124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4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1" dirty="0" smtClean="0"/>
                  <a:t>Calculator </a:t>
                </a:r>
                <a:r>
                  <a:rPr lang="en-US" b="1" dirty="0"/>
                  <a:t>Directions for TI-83 and TI-84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1" u="sng" dirty="0"/>
                  <a:t>To enter data</a:t>
                </a:r>
                <a:r>
                  <a:rPr lang="en-US" dirty="0"/>
                  <a:t>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1. Go to </a:t>
                </a:r>
                <a:r>
                  <a:rPr lang="en-US" dirty="0" err="1"/>
                  <a:t>Stat</a:t>
                </a:r>
                <a:r>
                  <a:rPr lang="en-US" dirty="0" err="1">
                    <a:sym typeface="Wingdings" panose="05000000000000000000" pitchFamily="2" charset="2"/>
                  </a:rPr>
                  <a:t>Edit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enter all data for x.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2. Scroll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enter a; data for y.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3.  Go to  </a:t>
                </a:r>
                <a:r>
                  <a:rPr lang="en-US" dirty="0" err="1"/>
                  <a:t>Stat</a:t>
                </a:r>
                <a:r>
                  <a:rPr lang="en-US" dirty="0" err="1">
                    <a:sym typeface="Wingdings" panose="05000000000000000000" pitchFamily="2" charset="2"/>
                  </a:rPr>
                  <a:t>Calc</a:t>
                </a:r>
                <a:r>
                  <a:rPr lang="en-US" dirty="0">
                    <a:sym typeface="Wingdings" panose="05000000000000000000" pitchFamily="2" charset="2"/>
                  </a:rPr>
                  <a:t>  0: </a:t>
                </a:r>
                <a:r>
                  <a:rPr lang="en-US" dirty="0" err="1">
                    <a:sym typeface="Wingdings" panose="05000000000000000000" pitchFamily="2" charset="2"/>
                  </a:rPr>
                  <a:t>ExpReg</a:t>
                </a:r>
                <a:endParaRPr lang="en-US" dirty="0">
                  <a:sym typeface="Wingdings" panose="05000000000000000000" pitchFamily="2" charset="2"/>
                </a:endParaRPr>
              </a:p>
              <a:p>
                <a:pPr marL="457200" indent="-457200">
                  <a:buFont typeface="Arial" panose="020B0604020202020204" pitchFamily="34" charset="0"/>
                  <a:buAutoNum type="arabicPeriod" startAt="3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3200" b="1" u="sng" dirty="0">
                    <a:sym typeface="Wingdings" panose="05000000000000000000" pitchFamily="2" charset="2"/>
                  </a:rPr>
                  <a:t>To delete data</a:t>
                </a:r>
                <a:r>
                  <a:rPr lang="en-US" dirty="0">
                    <a:sym typeface="Wingdings" panose="05000000000000000000" pitchFamily="2" charset="2"/>
                  </a:rPr>
                  <a:t>:</a:t>
                </a:r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r>
                  <a:rPr lang="en-US" dirty="0">
                    <a:sym typeface="Wingdings" panose="05000000000000000000" pitchFamily="2" charset="2"/>
                  </a:rPr>
                  <a:t>Go to </a:t>
                </a:r>
                <a:r>
                  <a:rPr lang="en-US" dirty="0" err="1">
                    <a:sym typeface="Wingdings" panose="05000000000000000000" pitchFamily="2" charset="2"/>
                  </a:rPr>
                  <a:t>StatEdit</a:t>
                </a:r>
                <a:endParaRPr lang="en-US" dirty="0">
                  <a:sym typeface="Wingdings" panose="05000000000000000000" pitchFamily="2" charset="2"/>
                </a:endParaRPr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r>
                  <a:rPr lang="en-US" dirty="0">
                    <a:sym typeface="Wingdings" panose="05000000000000000000" pitchFamily="2" charset="2"/>
                  </a:rPr>
                  <a:t>Highlight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push Clear</a:t>
                </a:r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r>
                  <a:rPr lang="en-US" dirty="0"/>
                  <a:t>Highlight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push Clear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524000"/>
                <a:ext cx="3276600" cy="3124200"/>
              </a:xfrm>
              <a:prstGeom prst="rect">
                <a:avLst/>
              </a:prstGeom>
              <a:blipFill rotWithShape="1">
                <a:blip r:embed="rId4"/>
                <a:stretch>
                  <a:fillRect l="-186" t="-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 descr="C:\Users\skitt\AppData\Local\Microsoft\Windows\Temporary Internet Files\Content.IE5\U0D497H8\virus4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872" y="3733800"/>
            <a:ext cx="2927127" cy="223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skitt\AppData\Local\Microsoft\Windows\Temporary Internet Files\Content.IE5\QFV3PP1U\Gerald-G-Baseball-ba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76400"/>
            <a:ext cx="14192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Salaries of Baseball Players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0" y="177112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Graph the data from the table onto the graph below.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302895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52800"/>
            <a:ext cx="29337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C:\Users\skitt\AppData\Local\Microsoft\Windows\Temporary Internet Files\Content.IE5\QFV3PP1U\dollar-sign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1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166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Georgia</vt:lpstr>
      <vt:lpstr>Wingdings</vt:lpstr>
      <vt:lpstr>Wingdings 2</vt:lpstr>
      <vt:lpstr>Civic</vt:lpstr>
      <vt:lpstr>Unit 5 – Section 7 “Modeling Exponential Functions/Regression”</vt:lpstr>
      <vt:lpstr>Soup Left on the Countertop</vt:lpstr>
      <vt:lpstr>Bacteria Growth</vt:lpstr>
      <vt:lpstr>Salaries of Baseball Players</vt:lpstr>
      <vt:lpstr>Homework Assignment</vt:lpstr>
    </vt:vector>
  </TitlesOfParts>
  <Company>Jeffco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Kitt Sheila D</cp:lastModifiedBy>
  <cp:revision>4</cp:revision>
  <dcterms:created xsi:type="dcterms:W3CDTF">2017-03-14T15:49:37Z</dcterms:created>
  <dcterms:modified xsi:type="dcterms:W3CDTF">2017-04-04T13:22:25Z</dcterms:modified>
</cp:coreProperties>
</file>