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55607-6493-45EA-9ACD-567BA41916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7C757-9C55-47E0-90F2-30E358511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7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5DA0D2-8D1F-4F00-9EB0-4F1ABAC0D2E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1B6CE-A2C9-4D21-AF86-D17AD43E68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 Covered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student will be able to identify solutions to rational equations.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student will be able to identify extraneous solutions in solving rational functions.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smtClean="0"/>
              <a:t>6 – Section </a:t>
            </a:r>
            <a:r>
              <a:rPr lang="en-US" smtClean="0"/>
              <a:t>3 </a:t>
            </a:r>
            <a:r>
              <a:rPr lang="en-US" smtClean="0"/>
              <a:t>“Solving </a:t>
            </a:r>
            <a:r>
              <a:rPr lang="en-US" dirty="0" smtClean="0"/>
              <a:t>Rational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Solving Rational Equations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Two Rational Expressions Rule</a:t>
            </a:r>
            <a:r>
              <a:rPr lang="en-US" sz="1800" dirty="0" smtClean="0"/>
              <a:t>: </a:t>
            </a:r>
            <a:r>
              <a:rPr lang="en-US" sz="1600" i="1" dirty="0" smtClean="0"/>
              <a:t>When solving a rational equation involving only two rational expressions equal to each other, cross multiply.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1800" b="1" dirty="0" smtClean="0"/>
              <a:t>Note</a:t>
            </a:r>
            <a:r>
              <a:rPr lang="en-US" sz="1800" dirty="0" smtClean="0"/>
              <a:t>: </a:t>
            </a:r>
            <a:r>
              <a:rPr lang="en-US" sz="1800" i="1" dirty="0" smtClean="0"/>
              <a:t>If the variable being solved for has an exponent, get everything equal to zero and solve by factoring.</a:t>
            </a:r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1800" b="1" dirty="0" smtClean="0"/>
              <a:t>Note</a:t>
            </a:r>
            <a:r>
              <a:rPr lang="en-US" sz="1800" dirty="0" smtClean="0"/>
              <a:t>: </a:t>
            </a:r>
            <a:r>
              <a:rPr lang="en-US" sz="1800" i="1" dirty="0" smtClean="0"/>
              <a:t>Always check for extraneous solutions.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</a:t>
                </a:r>
                <a:r>
                  <a:rPr lang="en-US" sz="2000" i="1" dirty="0" smtClean="0"/>
                  <a:t> Solve each rational expression. Show all work.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  <m:r>
                      <a:rPr lang="en-US" b="0" i="0" smtClean="0">
                        <a:latin typeface="Cambria Math"/>
                      </a:rPr>
                      <m:t>+5)=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3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Solving Rational Equations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i="1" dirty="0" smtClean="0"/>
              <a:t>Multiply the entire equation by the LCD.</a:t>
            </a:r>
          </a:p>
          <a:p>
            <a:pPr marL="514350" indent="-514350">
              <a:buAutoNum type="arabicParenBoth"/>
            </a:pPr>
            <a:endParaRPr lang="en-US" i="1" dirty="0" smtClean="0"/>
          </a:p>
          <a:p>
            <a:pPr marL="514350" indent="-514350">
              <a:buAutoNum type="arabicParenBoth"/>
            </a:pPr>
            <a:r>
              <a:rPr lang="en-US" i="1" dirty="0" smtClean="0"/>
              <a:t>Simplify each side. (Disregard the denominator at this point).</a:t>
            </a:r>
          </a:p>
          <a:p>
            <a:pPr marL="617220" lvl="2" indent="-342900">
              <a:buClr>
                <a:schemeClr val="accent1"/>
              </a:buClr>
              <a:buSzPct val="85000"/>
            </a:pPr>
            <a:r>
              <a:rPr lang="en-US" b="1" i="1" dirty="0">
                <a:solidFill>
                  <a:srgbClr val="FF0000"/>
                </a:solidFill>
              </a:rPr>
              <a:t>Hint</a:t>
            </a:r>
            <a:r>
              <a:rPr lang="en-US" i="1" dirty="0">
                <a:solidFill>
                  <a:srgbClr val="FF0000"/>
                </a:solidFill>
              </a:rPr>
              <a:t>: Whatever term is missing from the bottom, multiply </a:t>
            </a:r>
            <a:r>
              <a:rPr lang="en-US" i="1" dirty="0" smtClean="0">
                <a:solidFill>
                  <a:srgbClr val="FF0000"/>
                </a:solidFill>
              </a:rPr>
              <a:t>it </a:t>
            </a:r>
            <a:r>
              <a:rPr lang="en-US" i="1" dirty="0">
                <a:solidFill>
                  <a:srgbClr val="FF0000"/>
                </a:solidFill>
              </a:rPr>
              <a:t>to the top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 marL="617220" lvl="2" indent="-342900">
              <a:buClr>
                <a:schemeClr val="accent1"/>
              </a:buClr>
              <a:buSzPct val="85000"/>
            </a:pPr>
            <a:endParaRPr lang="en-US" i="1" dirty="0">
              <a:solidFill>
                <a:schemeClr val="tx1"/>
              </a:solidFill>
            </a:endParaRPr>
          </a:p>
          <a:p>
            <a:pPr marL="514350" indent="-514350">
              <a:buAutoNum type="arabicParenBoth"/>
            </a:pPr>
            <a:r>
              <a:rPr lang="en-US" i="1" dirty="0" smtClean="0">
                <a:solidFill>
                  <a:schemeClr val="tx1"/>
                </a:solidFill>
              </a:rPr>
              <a:t>Solve the equation.</a:t>
            </a:r>
          </a:p>
          <a:p>
            <a:pPr marL="514350" indent="-514350">
              <a:buAutoNum type="arabicParenBoth"/>
            </a:pPr>
            <a:endParaRPr lang="en-US" i="1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Both"/>
            </a:pPr>
            <a:r>
              <a:rPr lang="en-US" i="1" dirty="0" smtClean="0"/>
              <a:t>Check for extraneous solutions.</a:t>
            </a:r>
            <a:endParaRPr lang="en-US" i="1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Both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2100" b="1" dirty="0" smtClean="0"/>
                  <a:t>Directions</a:t>
                </a:r>
                <a:r>
                  <a:rPr lang="en-US" sz="2100" dirty="0" smtClean="0"/>
                  <a:t>: </a:t>
                </a:r>
                <a:r>
                  <a:rPr lang="en-US" sz="2100" i="1" dirty="0" smtClean="0"/>
                  <a:t>Solve each rational expression. Show all work necessary.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3. 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813" t="-1172" r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953000"/>
            <a:ext cx="22860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28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Solving Rational Equations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Note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following examples must be checked for extraneous solutions. Not all of them will work.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Solve each rational equation. Show all work necessary.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3.  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800"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 descr="http://www.regentsprep.org/Regents/math/algtrig/ATE11/Ration5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3831771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58950" y="3503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No Solution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Infinite Solution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Solve the following rational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1659" t="-957" r="-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Solve the following rational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−1=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1700" b="1" dirty="0" smtClean="0"/>
                  <a:t>Note</a:t>
                </a:r>
                <a:r>
                  <a:rPr lang="en-US" sz="1700" i="1" dirty="0" smtClean="0"/>
                  <a:t>:  Zero can never be on the bottom of a fraction, therefore the solution is:  “All Reals” or </a:t>
                </a:r>
                <a14:m>
                  <m:oMath xmlns:m="http://schemas.openxmlformats.org/officeDocument/2006/math">
                    <m:r>
                      <a:rPr lang="en-US" sz="1700" b="0" i="1" smtClean="0">
                        <a:latin typeface="Cambria Math"/>
                      </a:rPr>
                      <m:t>𝑥</m:t>
                    </m:r>
                    <m:r>
                      <a:rPr lang="en-US" sz="1700" b="0" i="1" smtClean="0">
                        <a:latin typeface="Cambria Math"/>
                        <a:ea typeface="Cambria Math"/>
                      </a:rPr>
                      <m:t>≠2</m:t>
                    </m:r>
                  </m:oMath>
                </a14:m>
                <a:r>
                  <a:rPr lang="en-US" sz="1700" i="1" dirty="0" smtClean="0"/>
                  <a:t>.</a:t>
                </a:r>
                <a:endParaRPr lang="en-US" sz="1700" i="1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 l="-1964" t="-2711" r="-1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Special Cases of Rational Equations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prompts.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Solve the rational equations. Check for extraneous solutions.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28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</TotalTime>
  <Words>270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Georgia</vt:lpstr>
      <vt:lpstr>Wingdings</vt:lpstr>
      <vt:lpstr>Wingdings 2</vt:lpstr>
      <vt:lpstr>Civic</vt:lpstr>
      <vt:lpstr>Unit 6 – Section 3 “Solving Rational Equations”</vt:lpstr>
      <vt:lpstr>Solving Rational Equations </vt:lpstr>
      <vt:lpstr>Solving Rational Equations</vt:lpstr>
      <vt:lpstr>Solving Rational Equations</vt:lpstr>
      <vt:lpstr>Special Cases of Rational Equations</vt:lpstr>
      <vt:lpstr>Closing Questions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6 “Solving Rational Equations”</dc:title>
  <dc:creator>Authorized User</dc:creator>
  <cp:lastModifiedBy>Kitt Sheila D</cp:lastModifiedBy>
  <cp:revision>15</cp:revision>
  <cp:lastPrinted>2012-02-14T14:16:00Z</cp:lastPrinted>
  <dcterms:created xsi:type="dcterms:W3CDTF">2010-11-28T03:23:39Z</dcterms:created>
  <dcterms:modified xsi:type="dcterms:W3CDTF">2017-04-03T19:29:27Z</dcterms:modified>
</cp:coreProperties>
</file>