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65000-9ED3-4053-AAF2-A670FFC97031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3FFB2-BE73-4DA0-A8B4-E5AF2A82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06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E7C4-9916-4211-891A-857289A036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5621E1-9557-430E-A994-CE676780A1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E7C4-9916-4211-891A-857289A036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21E1-9557-430E-A994-CE676780A10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A5621E1-9557-430E-A994-CE676780A1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E7C4-9916-4211-891A-857289A036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E7C4-9916-4211-891A-857289A036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A5621E1-9557-430E-A994-CE676780A1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E7C4-9916-4211-891A-857289A036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5621E1-9557-430E-A994-CE676780A1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C12E7C4-9916-4211-891A-857289A036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21E1-9557-430E-A994-CE676780A1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E7C4-9916-4211-891A-857289A036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A5621E1-9557-430E-A994-CE676780A1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E7C4-9916-4211-891A-857289A036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A5621E1-9557-430E-A994-CE676780A1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E7C4-9916-4211-891A-857289A036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5621E1-9557-430E-A994-CE676780A1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5621E1-9557-430E-A994-CE676780A1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E7C4-9916-4211-891A-857289A036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A5621E1-9557-430E-A994-CE676780A1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C12E7C4-9916-4211-891A-857289A036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C12E7C4-9916-4211-891A-857289A036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5621E1-9557-430E-A994-CE676780A1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Unit </a:t>
            </a:r>
            <a:r>
              <a:rPr lang="en-US" smtClean="0"/>
              <a:t>7 </a:t>
            </a:r>
            <a:r>
              <a:rPr lang="en-US" dirty="0" smtClean="0"/>
              <a:t>– Section 4 “Distribution of a Monomial to a Polynomial”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371600" y="2819400"/>
            <a:ext cx="64008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Objectives Covered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multiply a polynomial by a Monomial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1"/>
                </a:solidFill>
              </a:rPr>
              <a:t>Note</a:t>
            </a:r>
            <a:r>
              <a:rPr lang="en-US" dirty="0" smtClean="0">
                <a:solidFill>
                  <a:schemeClr val="tx1"/>
                </a:solidFill>
              </a:rPr>
              <a:t>: Name of this section is Multiplying and Factoring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3244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Distribution of Monomials to Polynomials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Directions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Distribute the monomial to the polynomial.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(2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+5b)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−5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:endParaRPr lang="en-US" b="0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𝑥𝑦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𝑚𝑛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𝑚𝑛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47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43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Distribution with Combining Like Terms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Rule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DISTRIBUTE FIRST! SIMPLIFY SECOND!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Simplify the polynomial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  <m:r>
                          <a:rPr lang="en-US" b="0" i="1" smtClean="0">
                            <a:latin typeface="Cambria Math"/>
                          </a:rPr>
                          <m:t>+5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+6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  <m:r>
                          <a:rPr lang="en-US" b="0" i="1" smtClean="0">
                            <a:latin typeface="Cambria Math"/>
                          </a:rPr>
                          <m:t>+8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b="0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+8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(3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+9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−18)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920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5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</TotalTime>
  <Words>176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Unit 7 – Section 4 “Distribution of a Monomial to a Polynomial”</vt:lpstr>
      <vt:lpstr>Distribution of Monomials to Polynomials</vt:lpstr>
      <vt:lpstr> Distribution with Combining Like Terms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– Section 2 “Distribution of a Monomial to a Polynomial”</dc:title>
  <dc:creator>Authorized User</dc:creator>
  <cp:lastModifiedBy>User</cp:lastModifiedBy>
  <cp:revision>7</cp:revision>
  <cp:lastPrinted>2013-02-19T16:54:52Z</cp:lastPrinted>
  <dcterms:created xsi:type="dcterms:W3CDTF">2010-08-18T21:52:23Z</dcterms:created>
  <dcterms:modified xsi:type="dcterms:W3CDTF">2017-02-07T15:59:55Z</dcterms:modified>
</cp:coreProperties>
</file>