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BC2B7E-059D-4D1E-B7E5-180C52E84E2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FEEF21-3C30-4A1C-8EC8-6A531D8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6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BF63A0-73D6-4B4D-806B-F805735B686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89B381-659E-48A6-BD66-0E10488A5B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Unit </a:t>
            </a:r>
            <a:r>
              <a:rPr lang="en-US"/>
              <a:t>7</a:t>
            </a:r>
            <a:r>
              <a:rPr lang="en-US" smtClean="0"/>
              <a:t> </a:t>
            </a:r>
            <a:r>
              <a:rPr lang="en-US" smtClean="0"/>
              <a:t>– Section 5 “Double </a:t>
            </a:r>
            <a:r>
              <a:rPr lang="en-US" dirty="0" smtClean="0"/>
              <a:t>Distribution”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371600" y="2819400"/>
            <a:ext cx="64008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To multiply using double distribution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multiply trinomials and binomials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1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Double Distribution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8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8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88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sz="8800" b="0" i="1" smtClean="0">
                          <a:latin typeface="Cambria Math"/>
                        </a:rPr>
                        <m:t>(</m:t>
                      </m:r>
                      <m:r>
                        <a:rPr lang="en-US" sz="8800" b="0" i="1" smtClean="0">
                          <a:latin typeface="Cambria Math"/>
                        </a:rPr>
                        <m:t>𝑥</m:t>
                      </m:r>
                      <m:r>
                        <a:rPr lang="en-US" sz="8800" b="0" i="1" smtClean="0">
                          <a:latin typeface="Cambria Math"/>
                        </a:rPr>
                        <m:t>+4)</m:t>
                      </m:r>
                    </m:oMath>
                  </m:oMathPara>
                </a14:m>
                <a:endParaRPr lang="en-US" sz="8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8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Cluster Examples #1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product of the binomials.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1.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−3)(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+8)</m:t>
                    </m:r>
                  </m:oMath>
                </a14:m>
                <a:r>
                  <a:rPr lang="en-US" sz="2800" dirty="0" smtClean="0"/>
                  <a:t>		2.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(3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−5)(4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+2)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8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Cluster Examples #2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product of the binomials.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800" dirty="0" smtClean="0"/>
                  <a:t>	1.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+3)(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+4)</m:t>
                    </m:r>
                  </m:oMath>
                </a14:m>
                <a:r>
                  <a:rPr lang="en-US" sz="2800" dirty="0" smtClean="0"/>
                  <a:t>		2.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+4)(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−5)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0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Binomial to Trinomial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product using Double Distribution.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/>
                        </a:rPr>
                        <m:t>(</m:t>
                      </m:r>
                      <m:r>
                        <a:rPr lang="en-US" sz="5400" b="0" i="1" smtClean="0">
                          <a:latin typeface="Cambria Math"/>
                        </a:rPr>
                        <m:t>𝑥</m:t>
                      </m:r>
                      <m:r>
                        <a:rPr lang="en-US" sz="5400" b="0" i="1" smtClean="0">
                          <a:latin typeface="Cambria Math"/>
                        </a:rPr>
                        <m:t>+5)(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/>
                        </a:rPr>
                        <m:t>+3</m:t>
                      </m:r>
                      <m:r>
                        <a:rPr lang="en-US" sz="5400" b="0" i="1" smtClean="0">
                          <a:latin typeface="Cambria Math"/>
                        </a:rPr>
                        <m:t>𝑥</m:t>
                      </m:r>
                      <m:r>
                        <a:rPr lang="en-US" sz="5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 r="-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19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Trinomial to Trinomial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Use triple distribution to find the product of the trinomials.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−3</m:t>
                    </m:r>
                    <m:r>
                      <a:rPr lang="en-US" sz="4400" b="0" i="1" smtClean="0"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latin typeface="Cambria Math"/>
                      </a:rPr>
                      <m:t>+2)(2</m:t>
                    </m:r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−</m:t>
                    </m:r>
                    <m:r>
                      <a:rPr lang="en-US" sz="4400" b="0" i="1" smtClean="0"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latin typeface="Cambria Math"/>
                      </a:rPr>
                      <m:t>+4)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 r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05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Closing Questions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Find the product of the following:</a:t>
                </a:r>
              </a:p>
              <a:p>
                <a:pPr marL="822960" lvl="3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</a:p>
              <a:p>
                <a:pPr marL="822960" lvl="3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  <m:d>
                      <m:d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8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72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</TotalTime>
  <Words>136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7 – Section 5 “Double Distribution”</vt:lpstr>
      <vt:lpstr>Double Distribution</vt:lpstr>
      <vt:lpstr>Cluster Examples #1</vt:lpstr>
      <vt:lpstr>Cluster Examples #2</vt:lpstr>
      <vt:lpstr>Binomial to Trinomial</vt:lpstr>
      <vt:lpstr>Trinomial to Trinomial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3 “Multiplying Binomials, AKA Double Distribution”</dc:title>
  <dc:creator>Authorized User</dc:creator>
  <cp:lastModifiedBy>User</cp:lastModifiedBy>
  <cp:revision>8</cp:revision>
  <cp:lastPrinted>2016-01-04T21:14:41Z</cp:lastPrinted>
  <dcterms:created xsi:type="dcterms:W3CDTF">2010-08-18T22:09:13Z</dcterms:created>
  <dcterms:modified xsi:type="dcterms:W3CDTF">2017-02-07T16:00:05Z</dcterms:modified>
</cp:coreProperties>
</file>