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5790A-EEE8-4F27-BBAC-CCFC2CB832E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BE13F-2778-4D28-88DE-21C5B301A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4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88A658-DB79-4867-834C-2954DE0E7CEA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545C2C-4C01-4DB2-9985-CAB618BD4A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smtClean="0"/>
              <a:t>7 </a:t>
            </a:r>
            <a:r>
              <a:rPr lang="en-US" dirty="0" smtClean="0"/>
              <a:t>– Section 6 “Multiplying Special Cases”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371600" y="2819400"/>
            <a:ext cx="64008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Objectives </a:t>
            </a:r>
            <a:r>
              <a:rPr lang="en-US" dirty="0" smtClean="0">
                <a:solidFill>
                  <a:schemeClr val="tx1"/>
                </a:solidFill>
              </a:rPr>
              <a:t>Covered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To Find the Square of a Binomial.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To find the differences of Squares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Square of a Sum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Write each binomial twice and use double distribution.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the binomial.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+2)²</m:t>
                    </m:r>
                  </m:oMath>
                </a14:m>
                <a:r>
                  <a:rPr lang="en-US" dirty="0" smtClean="0"/>
                  <a:t>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+3)²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06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Square of a Difference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Write each binomial twice and use double distribution.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Evaluate the binomial.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39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Differences of Squares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Rule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Double distribute and cancel the two middle terms.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Find the product of the binominals.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b="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+1)(2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83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21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115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7 – Section 6 “Multiplying Special Cases”</vt:lpstr>
      <vt:lpstr>Square of a Sum</vt:lpstr>
      <vt:lpstr>Square of a Difference</vt:lpstr>
      <vt:lpstr>Differences of Squares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4 “Multiplying Special Cases”</dc:title>
  <dc:creator>Authorized User</dc:creator>
  <cp:lastModifiedBy>User</cp:lastModifiedBy>
  <cp:revision>7</cp:revision>
  <cp:lastPrinted>2013-02-19T16:55:25Z</cp:lastPrinted>
  <dcterms:created xsi:type="dcterms:W3CDTF">2010-08-18T22:20:30Z</dcterms:created>
  <dcterms:modified xsi:type="dcterms:W3CDTF">2017-02-07T16:00:12Z</dcterms:modified>
</cp:coreProperties>
</file>