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990D2EC-F4BA-47D0-A2C2-33E2B0426A60}" type="datetimeFigureOut">
              <a:rPr lang="en-US" smtClean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40145D-FD3D-4EEF-BF06-C869965EA1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Unit </a:t>
            </a:r>
            <a:r>
              <a:rPr lang="en-US"/>
              <a:t>8</a:t>
            </a:r>
            <a:r>
              <a:rPr lang="en-US" smtClean="0"/>
              <a:t> </a:t>
            </a:r>
            <a:r>
              <a:rPr lang="en-US" smtClean="0"/>
              <a:t>– Section </a:t>
            </a:r>
            <a:r>
              <a:rPr lang="en-US" smtClean="0"/>
              <a:t>5 </a:t>
            </a:r>
            <a:r>
              <a:rPr lang="en-US" smtClean="0"/>
              <a:t>“Factoring </a:t>
            </a:r>
            <a:r>
              <a:rPr lang="en-US" dirty="0" smtClean="0"/>
              <a:t>Differences of Squares”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1371600" y="3429000"/>
            <a:ext cx="6400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600" b="1" kern="1200" cap="all" spc="2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None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Objective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To factor the differences of squares.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Differences of Squares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Formula</a:t>
                </a:r>
                <a:r>
                  <a:rPr lang="en-US" sz="2000" dirty="0" smtClean="0"/>
                  <a:t>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=(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)(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𝑏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Rule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To factor using differences of squares, the polynomial must follow the following three conditions: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Binomial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Minus sign “</a:t>
                </a:r>
                <a:r>
                  <a:rPr lang="en-US" sz="2000" b="1" i="1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sz="2000" i="1" dirty="0" smtClean="0"/>
                  <a:t>” in the middle.</a:t>
                </a:r>
              </a:p>
              <a:p>
                <a:pPr marL="514350" indent="-514350">
                  <a:buAutoNum type="arabicParenBoth"/>
                </a:pPr>
                <a:r>
                  <a:rPr lang="en-US" sz="2000" i="1" dirty="0" smtClean="0"/>
                  <a:t>Both terms are perfect squares.</a:t>
                </a:r>
                <a:endParaRPr lang="en-US" sz="20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662" t="-781" r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each polynomial.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−16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−81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AutoNum type="arabicParenBoth"/>
                </a:pPr>
                <a:endParaRPr lang="en-US" b="0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64−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100−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+25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057" t="-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7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Cluster Examples 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Factor the polynomials using differences of squares.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sz="32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𝟏𝟔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𝟐𝟓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 smtClean="0"/>
              </a:p>
              <a:p>
                <a:pPr marL="514350" indent="-514350">
                  <a:buAutoNum type="arabicParenBoth"/>
                </a:pPr>
                <a:endParaRPr lang="en-US" sz="3200" b="1" dirty="0" smtClean="0"/>
              </a:p>
              <a:p>
                <a:pPr marL="514350" indent="-514350">
                  <a:buAutoNum type="arabicParenBoth"/>
                </a:pPr>
                <a:r>
                  <a:rPr lang="en-US" sz="3200" b="1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𝒛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latin typeface="Cambria Math"/>
                      </a:rPr>
                      <m:t>𝟖𝟏</m:t>
                    </m:r>
                  </m:oMath>
                </a14:m>
                <a:endParaRPr lang="en-US" sz="3200" b="1" dirty="0" smtClean="0"/>
              </a:p>
              <a:p>
                <a:pPr marL="514350" indent="-514350">
                  <a:buAutoNum type="arabicParenBoth"/>
                </a:pPr>
                <a:endParaRPr lang="en-US" sz="3200" b="1" dirty="0" smtClean="0"/>
              </a:p>
              <a:p>
                <a:pPr marL="514350" indent="-514350">
                  <a:buAutoNum type="arabicParenBoth"/>
                </a:pPr>
                <a:r>
                  <a:rPr lang="en-US" sz="3200" b="1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𝟖𝟏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𝟏𝟔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𝒃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9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3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Closing Questions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Factor the polynomial: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−100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299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9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72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 Math</vt:lpstr>
      <vt:lpstr>Georgia</vt:lpstr>
      <vt:lpstr>Wingdings</vt:lpstr>
      <vt:lpstr>Wingdings 2</vt:lpstr>
      <vt:lpstr>Civic</vt:lpstr>
      <vt:lpstr>Unit 8 – Section 5 “Factoring Differences of Squares”</vt:lpstr>
      <vt:lpstr>Differences of Squares</vt:lpstr>
      <vt:lpstr>Cluster Examples </vt:lpstr>
      <vt:lpstr>Closing Questions</vt:lpstr>
      <vt:lpstr>Homework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– Section 7 “Factoring Differences of Squares”</dc:title>
  <dc:creator>Authorized User</dc:creator>
  <cp:lastModifiedBy>Kitt Sheila D</cp:lastModifiedBy>
  <cp:revision>11</cp:revision>
  <dcterms:created xsi:type="dcterms:W3CDTF">2010-08-22T01:55:52Z</dcterms:created>
  <dcterms:modified xsi:type="dcterms:W3CDTF">2017-04-04T15:05:47Z</dcterms:modified>
</cp:coreProperties>
</file>